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A8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588" autoAdjust="0"/>
  </p:normalViewPr>
  <p:slideViewPr>
    <p:cSldViewPr>
      <p:cViewPr varScale="1">
        <p:scale>
          <a:sx n="55" d="100"/>
          <a:sy n="55" d="100"/>
        </p:scale>
        <p:origin x="-188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01149-0714-4D2E-B5A4-445B266EABCE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7429F-9BF3-4587-9614-02431A5262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F7429F-9BF3-4587-9614-02431A52622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10BEA-BC5E-4099-83CF-00A70137E7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2BD75-6031-4677-BD0B-6B8EA21FB9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04822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1500174"/>
            <a:ext cx="55274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kern="12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Словарные слова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8" y="5072074"/>
            <a:ext cx="50006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МБОУ СОШ №32, г.о.Мытищи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Зарецкая Рушана </a:t>
            </a:r>
            <a:r>
              <a:rPr lang="ru-RU" sz="2800" b="1" dirty="0" err="1" smtClean="0">
                <a:solidFill>
                  <a:schemeClr val="bg1"/>
                </a:solidFill>
              </a:rPr>
              <a:t>Ягфаровна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д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е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журный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товарищ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уч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е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ник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д.журный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товар.щ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уч.ник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город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м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а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шина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а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втобус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гор.д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м.шина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.</a:t>
              </a:r>
              <a:r>
                <a:rPr lang="ru-RU" sz="4000" b="1" dirty="0" err="1" smtClean="0">
                  <a:solidFill>
                    <a:schemeClr val="tx1"/>
                  </a:solidFill>
                </a:rPr>
                <a:t>втобус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500306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http://kira-scrap.ru/dir/multjashki_nashi/smeshariki/412-2</a:t>
            </a:r>
            <a:endParaRPr kumimoji="0" lang="ru-RU" sz="2400" b="1" i="0" u="sng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err="1" smtClean="0"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мешарики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http://babiki.ru/blog/mullerdoll/44756.html</a:t>
            </a:r>
            <a:endParaRPr kumimoji="0" lang="ru-RU" sz="2400" b="1" i="0" u="sng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фон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617651" y="1071546"/>
            <a:ext cx="39086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Интернет-ресурс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с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о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бака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арбуз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к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о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рова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с.бака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.</a:t>
              </a:r>
              <a:r>
                <a:rPr lang="ru-RU" sz="4000" b="1" dirty="0" err="1" smtClean="0">
                  <a:solidFill>
                    <a:schemeClr val="tx1"/>
                  </a:solidFill>
                </a:rPr>
                <a:t>рбуз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к.рова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р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е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бята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п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е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тух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лисица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р.бята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п.тух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л.сица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мес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я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ц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за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я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ц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семена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мес.ц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за.ц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65"/>
              <a:ext cx="3000396" cy="785824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сем.на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газета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о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вёс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о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сина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г.зета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.вёс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.</a:t>
              </a:r>
              <a:r>
                <a:rPr lang="ru-RU" sz="4000" b="1" dirty="0" err="1" smtClean="0">
                  <a:solidFill>
                    <a:schemeClr val="tx1"/>
                  </a:solidFill>
                </a:rPr>
                <a:t>сина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м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а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лина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орех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к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а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пуста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м.лина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.</a:t>
              </a:r>
              <a:r>
                <a:rPr lang="ru-RU" sz="4000" b="1" dirty="0" err="1" smtClean="0">
                  <a:solidFill>
                    <a:schemeClr val="tx1"/>
                  </a:solidFill>
                </a:rPr>
                <a:t>рех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к.пуста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рисунок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п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е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нал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т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е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традь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р.сунок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п.нал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т.традь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одежда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пл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а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ток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п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а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льто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.</a:t>
              </a:r>
              <a:r>
                <a:rPr lang="ru-RU" sz="4000" b="1" dirty="0" err="1" smtClean="0">
                  <a:solidFill>
                    <a:schemeClr val="tx1"/>
                  </a:solidFill>
                </a:rPr>
                <a:t>дежда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пл.ток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п.льто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006.radikal.ru/i215/1407/58/c63a0bd389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Группа 11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13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М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о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сква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14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16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rgbClr val="FF0000"/>
                  </a:solidFill>
                </a:rPr>
                <a:t>работа</a:t>
              </a:r>
              <a:endParaRPr lang="ru-RU" sz="4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Группа 17"/>
          <p:cNvGrpSpPr/>
          <p:nvPr/>
        </p:nvGrpSpPr>
        <p:grpSpPr>
          <a:xfrm>
            <a:off x="-5143568" y="5214950"/>
            <a:ext cx="4779516" cy="1428736"/>
            <a:chOff x="-5143568" y="5143512"/>
            <a:chExt cx="4779516" cy="1428736"/>
          </a:xfrm>
        </p:grpSpPr>
        <p:pic>
          <p:nvPicPr>
            <p:cNvPr id="19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20" name="Скругленный прямоугольник 19"/>
            <p:cNvSpPr/>
            <p:nvPr/>
          </p:nvSpPr>
          <p:spPr>
            <a:xfrm>
              <a:off x="-5143568" y="5429283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Р</a:t>
              </a:r>
              <a:r>
                <a:rPr lang="ru-RU" sz="4000" b="1" dirty="0" smtClean="0">
                  <a:solidFill>
                    <a:srgbClr val="FF0000"/>
                  </a:solidFill>
                </a:rPr>
                <a:t>о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дина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857224" y="642918"/>
            <a:ext cx="7572428" cy="857256"/>
          </a:xfrm>
          <a:prstGeom prst="rect">
            <a:avLst/>
          </a:prstGeom>
          <a:solidFill>
            <a:srgbClr val="9FE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слова пишутся с буквой </a:t>
            </a:r>
            <a:r>
              <a:rPr kumimoji="0" lang="ru-RU" sz="48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1" i="0" u="none" strike="noStrike" cap="all" spc="0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Группа 9"/>
          <p:cNvGrpSpPr/>
          <p:nvPr/>
        </p:nvGrpSpPr>
        <p:grpSpPr>
          <a:xfrm>
            <a:off x="-5143568" y="2500306"/>
            <a:ext cx="4661330" cy="1500198"/>
            <a:chOff x="2500298" y="3000372"/>
            <a:chExt cx="4661330" cy="1500198"/>
          </a:xfrm>
        </p:grpSpPr>
        <p:pic>
          <p:nvPicPr>
            <p:cNvPr id="4" name="Picture 2" descr="лосяш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86446" y="3000372"/>
              <a:ext cx="1375182" cy="1500198"/>
            </a:xfrm>
            <a:prstGeom prst="rect">
              <a:avLst/>
            </a:prstGeom>
            <a:noFill/>
          </p:spPr>
        </p:pic>
        <p:sp>
          <p:nvSpPr>
            <p:cNvPr id="7" name="Скругленный прямоугольник 6"/>
            <p:cNvSpPr/>
            <p:nvPr/>
          </p:nvSpPr>
          <p:spPr>
            <a:xfrm>
              <a:off x="2500298" y="3500438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err="1" smtClean="0">
                  <a:solidFill>
                    <a:schemeClr val="tx1"/>
                  </a:solidFill>
                </a:rPr>
                <a:t>М.сква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Группа 10"/>
          <p:cNvGrpSpPr/>
          <p:nvPr/>
        </p:nvGrpSpPr>
        <p:grpSpPr>
          <a:xfrm>
            <a:off x="-5143568" y="4143380"/>
            <a:ext cx="4768064" cy="1187282"/>
            <a:chOff x="2500298" y="4500570"/>
            <a:chExt cx="4768064" cy="1187282"/>
          </a:xfrm>
        </p:grpSpPr>
        <p:pic>
          <p:nvPicPr>
            <p:cNvPr id="5" name="Picture 6" descr="бараш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929322" y="4500570"/>
              <a:ext cx="1339040" cy="1187282"/>
            </a:xfrm>
            <a:prstGeom prst="rect">
              <a:avLst/>
            </a:prstGeom>
            <a:noFill/>
          </p:spPr>
        </p:pic>
        <p:sp>
          <p:nvSpPr>
            <p:cNvPr id="8" name="Скругленный прямоугольник 7"/>
            <p:cNvSpPr/>
            <p:nvPr/>
          </p:nvSpPr>
          <p:spPr>
            <a:xfrm>
              <a:off x="2500298" y="4786322"/>
              <a:ext cx="3000396" cy="785818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р.бота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21"/>
          <p:cNvGrpSpPr/>
          <p:nvPr/>
        </p:nvGrpSpPr>
        <p:grpSpPr>
          <a:xfrm>
            <a:off x="-5143568" y="4214818"/>
            <a:ext cx="4208012" cy="2035952"/>
            <a:chOff x="-4572064" y="5143512"/>
            <a:chExt cx="4208012" cy="2035952"/>
          </a:xfrm>
        </p:grpSpPr>
        <p:pic>
          <p:nvPicPr>
            <p:cNvPr id="6" name="Picture 4" descr="крош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2071734" y="5143512"/>
              <a:ext cx="1707682" cy="1428736"/>
            </a:xfrm>
            <a:prstGeom prst="rect">
              <a:avLst/>
            </a:prstGeom>
            <a:noFill/>
          </p:spPr>
        </p:pic>
        <p:sp>
          <p:nvSpPr>
            <p:cNvPr id="9" name="Скругленный прямоугольник 8"/>
            <p:cNvSpPr/>
            <p:nvPr/>
          </p:nvSpPr>
          <p:spPr>
            <a:xfrm>
              <a:off x="-4572064" y="6393659"/>
              <a:ext cx="3000396" cy="785805"/>
            </a:xfrm>
            <a:prstGeom prst="roundRect">
              <a:avLst/>
            </a:prstGeom>
            <a:solidFill>
              <a:srgbClr val="9FE6FF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b="1" dirty="0" smtClean="0">
                  <a:solidFill>
                    <a:schemeClr val="tx1"/>
                  </a:solidFill>
                </a:rPr>
                <a:t>Р</a:t>
              </a:r>
              <a:r>
                <a:rPr lang="ru-RU" sz="4000" b="1" dirty="0" smtClean="0">
                  <a:solidFill>
                    <a:schemeClr val="tx1"/>
                  </a:solidFill>
                </a:rPr>
                <a:t>.дина</a:t>
              </a:r>
              <a:endParaRPr lang="ru-RU" sz="4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0" y="6286520"/>
            <a:ext cx="857224" cy="571480"/>
          </a:xfrm>
          <a:prstGeom prst="actionButtonForwardNext">
            <a:avLst/>
          </a:prstGeom>
          <a:solidFill>
            <a:srgbClr val="00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0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59 0.03654 L 1.23299 0.03654 " pathEditMode="relative" rAng="0" ptsTypes="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4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75 -0.00185 L 1.23767 -0.01248 " pathEditMode="relative" rAng="0" ptsTypes="AA">
                                      <p:cBhvr>
                                        <p:cTn id="14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" y="-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604 0.00277 L 1.24201 -0.00763 " pathEditMode="relative" rAng="0" ptsTypes="AA">
                                      <p:cBhvr>
                                        <p:cTn id="16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170</Words>
  <Application>Microsoft Office PowerPoint</Application>
  <PresentationFormat>Экран (4:3)</PresentationFormat>
  <Paragraphs>90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41</cp:revision>
  <dcterms:created xsi:type="dcterms:W3CDTF">2016-10-31T22:54:27Z</dcterms:created>
  <dcterms:modified xsi:type="dcterms:W3CDTF">2017-12-10T21:14:59Z</dcterms:modified>
</cp:coreProperties>
</file>