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57" r:id="rId5"/>
    <p:sldId id="261" r:id="rId6"/>
    <p:sldId id="262" r:id="rId7"/>
    <p:sldId id="265" r:id="rId8"/>
    <p:sldId id="264" r:id="rId9"/>
    <p:sldId id="276" r:id="rId10"/>
    <p:sldId id="277" r:id="rId11"/>
    <p:sldId id="278" r:id="rId12"/>
    <p:sldId id="279" r:id="rId13"/>
    <p:sldId id="281" r:id="rId14"/>
    <p:sldId id="280" r:id="rId15"/>
    <p:sldId id="269" r:id="rId16"/>
    <p:sldId id="260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9A02B-9B83-46B4-AB4B-D6FF64439680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7DB0B-3194-42C0-841F-15BDD7927F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4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7DB0B-3194-42C0-841F-15BDD7927F8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8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5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98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40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72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30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6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26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1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80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7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48D35-0AB9-41A3-887A-0B42BC35A013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7B573-79B4-47A6-9FB9-302B0F19D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4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yandex.ru/images/search?source=wiz&amp;img_url=http://www.diets.ru/data/cache/2013may/02/20/1400795_85808-550x500.jpg&amp;p=1&amp;text=%D0%BA%D0%B0%D1%80%D1%82%D0%B8%D0%BD%D0%BA%D0%B8%20%D0%BF%D0%B0%D1%81%D1%85%D0%B0%D0%BB%D1%8C%D0%BD%D1%8B%D0%B5&amp;noreask=1&amp;pos=44&amp;rpt=simage&amp;lr=11030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http://stranamasterov.ru/img4/i2011/05/03/f_233.jpg?m=130440088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476672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Мини - проект </a:t>
            </a:r>
            <a:r>
              <a:rPr lang="en-US" alt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en-US" alt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alt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«Пасхальная кукла»</a:t>
            </a:r>
            <a:endParaRPr lang="ru-RU" sz="4000" dirty="0"/>
          </a:p>
        </p:txBody>
      </p:sp>
      <p:pic>
        <p:nvPicPr>
          <p:cNvPr id="6" name="Picture 5" descr="&amp;kcy;&amp;acy;&amp;kcy; &amp;scy;&amp;dcy;&amp;iecy;&amp;lcy;&amp;acy;&amp;tcy;&amp;softcy; &amp;scy;&amp;vcy;&amp;ocy;&amp;icy;&amp;mcy;&amp;icy; &amp;rcy;&amp;ucy;&amp;kcy;&amp;acy;&amp;mcy;&amp;icy; &amp;kcy;&amp;ucy;&amp;kcy;&amp;lcy;&amp;ucy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4" b="11084"/>
          <a:stretch/>
        </p:blipFill>
        <p:spPr bwMode="auto">
          <a:xfrm>
            <a:off x="1222373" y="2420888"/>
            <a:ext cx="3548193" cy="376171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32040" y="4221088"/>
            <a:ext cx="370790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dirty="0" smtClean="0">
                <a:solidFill>
                  <a:schemeClr val="accent2">
                    <a:lumMod val="50000"/>
                  </a:schemeClr>
                </a:solidFill>
              </a:rPr>
              <a:t>Выполнила педагог дополнительного образования МУ ДО «Красногорский  ДДТ» Объединения «Сувенир»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dirty="0" smtClean="0">
                <a:solidFill>
                  <a:schemeClr val="accent2">
                    <a:lumMod val="50000"/>
                  </a:schemeClr>
                </a:solidFill>
              </a:rPr>
              <a:t>        Подгорная Е. М.</a:t>
            </a:r>
            <a:endParaRPr lang="ru-RU" alt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7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Для изготовления куклы нужно: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Ткань-двунитка размером 35 на 20 см, или любая светлая плотная ткань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Яркий лоскут на юбку и платок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Красная тесьма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Нитки на поясок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365104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Скатываем ткань в рулон, можно две стороны навстречу друг другу, а можно в одну сторону, ширина мягкой скрутки должна получиться примерно 3 см. Отступаем от верхнего края около 5 см и в скрутку заталкиваем кусочек ветоши - это будет голова. Завязываем.</a:t>
            </a:r>
          </a:p>
        </p:txBody>
      </p:sp>
      <p:pic>
        <p:nvPicPr>
          <p:cNvPr id="5" name="Picture 2" descr="C:\Users\Root\Desktop\изгтовление куклы на яичко - копия\куколка на яичко.jpg"/>
          <p:cNvPicPr>
            <a:picLocks noChangeAspect="1" noChangeArrowheads="1"/>
          </p:cNvPicPr>
          <p:nvPr/>
        </p:nvPicPr>
        <p:blipFill rotWithShape="1">
          <a:blip r:embed="rId3"/>
          <a:srcRect l="14975" r="13640"/>
          <a:stretch/>
        </p:blipFill>
        <p:spPr bwMode="auto">
          <a:xfrm>
            <a:off x="2843808" y="1954000"/>
            <a:ext cx="3960440" cy="22667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81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692696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Подсовываем такой же комочек ветоши ниже от завязанного, под шею - это грудь. Завязываем петелькой как на рисунке с учетом того, что еще вставим ручки, и должно войти яйцо.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Root\Desktop\изгтовление куклы на яичко - копия\формирование тела кукол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800" y="2708920"/>
            <a:ext cx="4416152" cy="3305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70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1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382013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Ручки куклы. 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Двунитка 14 на 9 см. Все края подворачиваем внутрь, в готовом виде ручки примерно 12 на 2 см.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Ручки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вставляем в петлю, вяжем грудь крест-накрест и талию.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Root\Desktop\изгтовление куклы на яичко - копия\658грудь кукол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0601" y="2708920"/>
            <a:ext cx="3598941" cy="26935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56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83768" y="692696"/>
            <a:ext cx="4448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Вид куклы спереди и сзади.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Root\Desktop\изгтовление куклы на яичко - копия\вид куклы сзади и сперед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3587" y="1894060"/>
            <a:ext cx="2296270" cy="3069880"/>
          </a:xfrm>
          <a:prstGeom prst="rect">
            <a:avLst/>
          </a:prstGeom>
          <a:noFill/>
        </p:spPr>
      </p:pic>
      <p:pic>
        <p:nvPicPr>
          <p:cNvPr id="5" name="Picture 3" descr="C:\Users\Root\Desktop\изгтовление куклы на яичко - копия\сзади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0165" y="2308880"/>
            <a:ext cx="2304256" cy="3080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91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56095" y="404664"/>
            <a:ext cx="756437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Выворотно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одеваем кукле юбку с запахом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спереди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. Передник тоже одеваем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выворотно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, он закроет запах юбки. Фартук может быть длинный или короткий, широкий или узкий, главное - он должен быть очень нарядный, можно вышитый, расшитый лентами, и т.п.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Повязываем кукле пояс. </a:t>
            </a:r>
          </a:p>
          <a:p>
            <a:pPr algn="ctr"/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На фото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</a:rPr>
              <a:t>вид готовой куколки снизу.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На голову повязываем красную тесьму (имитация повойника под платком) и сверху красный платок. Платок можно одеть под передник, можно сверху передника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 descr="C:\Users\Root\Desktop\изгтовление куклы на яичко - копия\вид куколки сниз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7126" y="4077072"/>
            <a:ext cx="3262314" cy="24518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832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85644" y="1052736"/>
            <a:ext cx="691276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работал                     активно, пассивно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работой на уроке я       доволен, не доволен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для меня показался         коротким, длинным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урок я                                    не устал, устал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 настроение                        улучшилось, стало хуже                 Материал урока мне был         понятен, не понятен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44850"/>
            <a:ext cx="2492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Рефлексия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8" name="Picture 2" descr="C:\Users\Root\Desktop\изгтовление куклы на яичко - копия\кукла на яич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800" y="3645024"/>
            <a:ext cx="4357718" cy="2480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93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87008" y="185152"/>
            <a:ext cx="50827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dirty="0" smtClean="0">
                <a:solidFill>
                  <a:schemeClr val="accent2"/>
                </a:solidFill>
              </a:rPr>
              <a:t>Музей кукол в Москве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4" name="Picture 3" descr="i?id=1d23d8406f9abf10c8bd71185431cae8&amp;n=33&amp;h=215&amp;w=3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58732"/>
            <a:ext cx="3384376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396" y="4293096"/>
            <a:ext cx="38163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1_1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79902"/>
            <a:ext cx="3309080" cy="29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9" y="0"/>
            <a:ext cx="9144000" cy="6974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?id=e21f38a0dc0795940d0af2888daccce1&amp;n=33&amp;h=215&amp;w=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619672" y="476672"/>
            <a:ext cx="6911975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0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252455"/>
            <a:ext cx="52229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Поговорим о Пасхе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19356" y="105273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День празднования Пасхи установлен Первым Вселенским Собором в 325 году.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9" descr="0PimonenkoNK_PashalZautrRYB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6336704" cy="42338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51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Начиная с Чистого Четверга готовились к праздничному столу. Готовили пасху,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290" y="260648"/>
            <a:ext cx="5256584" cy="394243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llpix.com / Картинки Пасхальных Куличей.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007" y="4203086"/>
            <a:ext cx="30765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&amp;Pcy;&amp;rcy;&amp;acy;&amp;zcy;&amp;dcy;&amp;ncy;&amp;icy;&amp;kcy; &amp;pcy;&amp;acy;&amp;scy;&amp;khcy;&amp;a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636" y="4110261"/>
            <a:ext cx="3573338" cy="223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75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1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0" b="10252"/>
          <a:stretch/>
        </p:blipFill>
        <p:spPr bwMode="auto">
          <a:xfrm>
            <a:off x="1682418" y="1607372"/>
            <a:ext cx="6973982" cy="394374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476672"/>
            <a:ext cx="5843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История тряпичной куклы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4" descr="Y6Kc-3bkg0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79947"/>
            <a:ext cx="243840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2f04be2457b0db625e346a68a2j9--kukly-igrushki-krupenichka-bogach-kukly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6" b="12144"/>
          <a:stretch/>
        </p:blipFill>
        <p:spPr bwMode="auto">
          <a:xfrm>
            <a:off x="2987824" y="4254366"/>
            <a:ext cx="3887788" cy="202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&amp;rcy;&amp;ucy;&amp;scy;&amp;scy;&amp;kcy;&amp;acy;&amp;yacy; &amp;ncy;&amp;acy;&amp;rcy;&amp;ocy;&amp;dcy;&amp;ncy;&amp;acy;&amp;yacy; &amp;icy;&amp;gcy;&amp;rcy;&amp;ucy;&amp;shcy;&amp;kcy;&amp;acy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5226" r="14907" b="11004"/>
          <a:stretch/>
        </p:blipFill>
        <p:spPr bwMode="auto">
          <a:xfrm>
            <a:off x="6732240" y="842222"/>
            <a:ext cx="1902691" cy="287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25152" y="1620968"/>
            <a:ext cx="2707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Виды кукол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26668"/>
            <a:ext cx="31830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Обрядовая кукла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9991" y="257447"/>
            <a:ext cx="2678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Игровая кукла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3119" y="3553994"/>
            <a:ext cx="2507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Кукла-оберег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0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Пасхальные куклы</a:t>
            </a:r>
            <a:r>
              <a:rPr lang="ru-RU" altLang="ru-RU" sz="3200" dirty="0" smtClean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algn="ctr"/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Веснянки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. Весёлые задорные куколки с волосами необычного цвета. </a:t>
            </a:r>
            <a:endParaRPr lang="ru-RU" alt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3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2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41" b="10206"/>
          <a:stretch/>
        </p:blipFill>
        <p:spPr bwMode="auto">
          <a:xfrm>
            <a:off x="1688641" y="1637322"/>
            <a:ext cx="3751588" cy="258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9632" y="4609507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Птица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Радость. Эту нарядную куклу делали на весенний праздник Сороки.(день весеннего равновесия) для </a:t>
            </a:r>
            <a:r>
              <a:rPr lang="ru-RU" alt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закликания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 весны.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4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9" r="6155"/>
          <a:stretch/>
        </p:blipFill>
        <p:spPr bwMode="auto">
          <a:xfrm>
            <a:off x="6948264" y="1900875"/>
            <a:ext cx="1919310" cy="330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7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404664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Колокольчик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. Эту куклу нельзя отнести к весенним. Она актуальна во все времена года. Эта куколка весёлая,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задорная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6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3" r="3313" b="18153"/>
          <a:stretch/>
        </p:blipFill>
        <p:spPr bwMode="auto">
          <a:xfrm>
            <a:off x="1311626" y="1789659"/>
            <a:ext cx="3816423" cy="234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9"/>
          <a:stretch/>
        </p:blipFill>
        <p:spPr bwMode="auto">
          <a:xfrm>
            <a:off x="5254856" y="3591347"/>
            <a:ext cx="3421600" cy="292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97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476672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>
                <a:solidFill>
                  <a:schemeClr val="accent2"/>
                </a:solidFill>
              </a:rPr>
              <a:t>Кукла Пасха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, куколки на  пасхальное  яичко. Такие куколки делали на пасху и использовали как подарок. Куколка на пасхальное яичко хорошо стоит благодаря конструкции, куда вставляли яичко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5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2" b="8625"/>
          <a:stretch/>
        </p:blipFill>
        <p:spPr bwMode="auto">
          <a:xfrm>
            <a:off x="1691678" y="2333054"/>
            <a:ext cx="2959681" cy="355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&amp;Pcy;&amp;tcy;&amp;icy;&amp;tscy;&amp;acy; &amp;Rcy;&amp;acy;&amp;dcy;&amp;ocy;&amp;scy;&amp;tcy;&amp;softcy;. &amp;Ecy;&amp;tcy;&amp;ucy; &amp;ncy;&amp;acy;&amp;rcy;&amp;yacy;&amp;dcy;&amp;ncy;&amp;ucy;&amp;yucy; &amp;kcy;&amp;ucy;&amp;kcy;&amp;lcy;&amp;ucy; &amp;dcy;&amp;iecy;&amp;lcy;&amp;acy;&amp;lcy;&amp;icy; &amp;ncy;&amp;acy; &amp;vcy;&amp;iecy;&amp;scy;&amp;iecy;&amp;ncy;&amp;ncy;&amp;icy;&amp;jcy; &amp;pcy;&amp;rcy;&amp;acy;&amp;zcy;&amp;dcy;&amp;ncy;&amp;icy;&amp;kcy; &amp;Scy;&amp;ocy;&amp;rcy;&amp;ocy;&amp;kcy;&amp;icy; (&amp;dcy;&amp;iecy;&amp;ncy;&amp;softcy; &amp;vcy;&amp;iecy;&amp;scy;&amp;iecy;&amp;ncy;&amp;ncy;&amp;iecy;&amp;gcy;&amp;ocy; &amp;rcy;&amp;acy;&amp;vcy;&amp;ncy;&amp;ocy;&amp;dcy;&amp;iecy;&amp;ncy;&amp;scy;&amp;tcy;&amp;vcy;&amp;icy;&amp;yacy;) &amp;dcy;&amp;lcy;&amp;yacy; &amp;zcy;&amp;acy;&amp;kcy;&amp;lcy;&amp;icy;&amp;kcy;&amp;acy;&amp;ncy;&amp;icy;&amp;yacy; &amp;vcy;&amp;iecy;&amp;scy;&amp;ncy;&amp;ycy;. &amp;fcy;&amp;ocy;&amp;tcy;&amp;ocy;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1" r="5218" b="6955"/>
          <a:stretch/>
        </p:blipFill>
        <p:spPr>
          <a:xfrm>
            <a:off x="4932040" y="2708920"/>
            <a:ext cx="3759200" cy="316983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56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 Григорьевна\Desktop\i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8367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Делают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ее из ярких, нарядных лоскутков, это хороший и приятный подарок к Пасхе детям и взрослым, с ней можно играть.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34025" y="2063951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Куколка скрывает яичко внутри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себя,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она должна самостоятельно стоять.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C:\Users\Root\Desktop\изгтовление куклы на яичко - копия\кукла на яичк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0346" y="2996952"/>
            <a:ext cx="5107444" cy="36052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99112" y="313492"/>
            <a:ext cx="6846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Технология изготовления куклы «На яичко»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6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397</Words>
  <Application>Microsoft Office PowerPoint</Application>
  <PresentationFormat>Экран (4:3)</PresentationFormat>
  <Paragraphs>39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Григорьевна</dc:creator>
  <cp:lastModifiedBy>Елена Григорьевна</cp:lastModifiedBy>
  <cp:revision>20</cp:revision>
  <dcterms:created xsi:type="dcterms:W3CDTF">2016-04-24T07:21:38Z</dcterms:created>
  <dcterms:modified xsi:type="dcterms:W3CDTF">2017-03-27T10:10:54Z</dcterms:modified>
</cp:coreProperties>
</file>