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6B71F002-6D1E-4DF1-8E52-994F7BA7A83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DF9882-B140-4082-9EC7-13E7E69B78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1F002-6D1E-4DF1-8E52-994F7BA7A83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9882-B140-4082-9EC7-13E7E69B7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1F002-6D1E-4DF1-8E52-994F7BA7A83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9882-B140-4082-9EC7-13E7E69B7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1F002-6D1E-4DF1-8E52-994F7BA7A83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9882-B140-4082-9EC7-13E7E69B7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6B71F002-6D1E-4DF1-8E52-994F7BA7A83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DF9882-B140-4082-9EC7-13E7E69B78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1F002-6D1E-4DF1-8E52-994F7BA7A83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50DF9882-B140-4082-9EC7-13E7E69B78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1F002-6D1E-4DF1-8E52-994F7BA7A83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50DF9882-B140-4082-9EC7-13E7E69B7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1F002-6D1E-4DF1-8E52-994F7BA7A83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9882-B140-4082-9EC7-13E7E69B78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1F002-6D1E-4DF1-8E52-994F7BA7A83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9882-B140-4082-9EC7-13E7E69B7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6B71F002-6D1E-4DF1-8E52-994F7BA7A83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DF9882-B140-4082-9EC7-13E7E69B78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6B71F002-6D1E-4DF1-8E52-994F7BA7A83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DF9882-B140-4082-9EC7-13E7E69B78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B71F002-6D1E-4DF1-8E52-994F7BA7A83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0DF9882-B140-4082-9EC7-13E7E69B78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9512" y="381000"/>
            <a:ext cx="8964488" cy="3048000"/>
          </a:xfrm>
        </p:spPr>
        <p:txBody>
          <a:bodyPr>
            <a:normAutofit/>
          </a:bodyPr>
          <a:lstStyle/>
          <a:p>
            <a:pPr algn="ctr"/>
            <a:r>
              <a:rPr lang="ru-RU" sz="6600" b="1" i="1" smtClean="0"/>
              <a:t>Нильский крокодил</a:t>
            </a:r>
            <a:endParaRPr lang="ru-RU" sz="6600" b="1"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72816"/>
          </a:xfrm>
        </p:spPr>
        <p:txBody>
          <a:bodyPr>
            <a:normAutofit/>
          </a:bodyPr>
          <a:lstStyle/>
          <a:p>
            <a:pPr algn="l"/>
            <a:r>
              <a:rPr lang="ru-RU" sz="2000" smtClean="0"/>
              <a:t>Нильский крокодил на протяжении многих веков наводит страх и ужас на все живые организмы, обитающие рядом с ним.</a:t>
            </a:r>
            <a:br>
              <a:rPr lang="ru-RU" sz="2000" smtClean="0"/>
            </a:br>
            <a:r>
              <a:rPr lang="ru-RU" sz="2000" smtClean="0"/>
              <a:t>Упоминания об этой рептилии относятся ко времени существования Древнего Египта, а также существуют гипотезы, что крокодилы обитали еще во времена динозавров.</a:t>
            </a:r>
            <a:endParaRPr lang="ru-RU" sz="2000"/>
          </a:p>
        </p:txBody>
      </p:sp>
      <p:pic>
        <p:nvPicPr>
          <p:cNvPr id="3" name="Рисунок 2" descr="Crocodylus_niloticus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4251" y="1844824"/>
            <a:ext cx="6775498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53218"/>
            <a:ext cx="8568952" cy="2815742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rgbClr val="FFFF00"/>
                </a:solidFill>
              </a:rPr>
              <a:t>Строение тела Нильского крокодила позволяет ему быть отлично приспособленным к охоте в водной среде. Хвост длинный и мощный, что помогает ему быстро плавать и, отталкиваясь от дна водоема, стремительно выпрыгивать на расстояния, значительно превышающие его размеры. Тело Нильского крокодила сплющено, короткие задние лапы снабжены широкими перепонками, челюсти длинные и мощные. Кожа Нильского крокодила, в отличие от большинства сородичей, довольно гладкая без гребней и покрыта чешуей. Органы зрения, дыхания и слуха размещены на верхней части головы крокодила, что позволяет ему погружаться под воду, прячась от добычи, и при этом наблюдать окрестности.</a:t>
            </a:r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Нильский-крокодил-фот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140968"/>
            <a:ext cx="6912768" cy="3456384"/>
          </a:xfrm>
          <a:prstGeom prst="rect">
            <a:avLst/>
          </a:prstGeom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807630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rgbClr val="FFFF00"/>
                </a:solidFill>
              </a:rPr>
              <a:t>Окрас молодых особей зеленоватого оттенка с яркими черными пятнами по бокам, на спине и соломенно-желтого оттенка на брюхе, горле. С возрастом окрас выгорает и становится более темным от оливкового до темно-зеленого оттенка по бокам, на спине, а брюхо и горло приобретают грязно-желтый оттенок.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>Рептилия прекрасно видит не только днем, но также и ночью. Но при этом слух и обоняние Нильского крокодила развиты намного лучше зрения.</a:t>
            </a:r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16386" name="Picture 2" descr="http://exolife.asia/sources/img/krokodily/crocodylus_niloticus/Crocodylus_niloticus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916832"/>
            <a:ext cx="6667500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6864" cy="2448272"/>
          </a:xfrm>
        </p:spPr>
        <p:txBody>
          <a:bodyPr>
            <a:noAutofit/>
          </a:bodyPr>
          <a:lstStyle/>
          <a:p>
            <a:pPr algn="l"/>
            <a:r>
              <a:rPr lang="ru-RU" sz="1800" smtClean="0"/>
              <a:t>Нильского крокодила нельзя назвать стадным животным, но живут они большими группами и нередко охотятся именно группами. Но групповая охота проходит не так часто, чаще особи ведут одиночный образ жизни. На рассвете Нильский крокодил выходит на прибрежный песок и обсыхает на солнце, при этом пасть у него в этот момент, как правило, открыта. Нагревшись на солнце, крокодил возвращается в водоем для охоты ближе к полудню. </a:t>
            </a:r>
            <a:endParaRPr lang="ru-RU" sz="1800"/>
          </a:p>
        </p:txBody>
      </p:sp>
      <p:pic>
        <p:nvPicPr>
          <p:cNvPr id="17410" name="Picture 2" descr="http://exolife.asia/sources/img/krokodily/crocodylus_niloticus/Crocodylus_niloticus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96952"/>
            <a:ext cx="5472608" cy="3697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exolife.asia/sources/img/krokodily/crocodylus_niloticus/Crocodylus_niloticus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537" y="2204864"/>
            <a:ext cx="7914927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2239678"/>
          </a:xfrm>
        </p:spPr>
        <p:txBody>
          <a:bodyPr>
            <a:noAutofit/>
          </a:bodyPr>
          <a:lstStyle/>
          <a:p>
            <a:pPr algn="l"/>
            <a:r>
              <a:rPr lang="ru-RU" sz="1800" smtClean="0"/>
              <a:t>Так как съесть Нильский крокодил может довольно много, то охотится он практически каждый день, но в тех случаях, когда он не голоден, то в обед он может либо просто плавать по периметру своего участка, либо оставаться на прибрежной зоне в полудремоте. </a:t>
            </a:r>
            <a:br>
              <a:rPr lang="ru-RU" sz="1800" smtClean="0"/>
            </a:br>
            <a:r>
              <a:rPr lang="ru-RU" sz="1800" smtClean="0"/>
              <a:t>На заходе солнца Нильский крокодил всегда возвращается в водоем для охоты, которая продолжается в течение всей ночи и раннего утра. Таким образом, особи Нильского крокодила ведут преимущественно ночной образ жизни.</a:t>
            </a:r>
            <a:endParaRPr lang="ru-RU"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53218"/>
            <a:ext cx="8568952" cy="2023654"/>
          </a:xfrm>
        </p:spPr>
        <p:txBody>
          <a:bodyPr>
            <a:noAutofit/>
          </a:bodyPr>
          <a:lstStyle/>
          <a:p>
            <a:pPr algn="l"/>
            <a:r>
              <a:rPr lang="ru-RU" sz="1600" smtClean="0"/>
              <a:t>Охотятся Нильские крокодилы чаще всего на рыбу, но нередко добычей становятся болотные и водяные птицы, мелкие и крупные млекопитающие, которые приходят к водоему, где обитает крокодил, на водопой. Свою добычу Нильский крокодил поджидает, полностью погрузившись в воду и оставив на поверхности только глаза, нос и уши. Он способен совершенно бесшумно и незаметно подплыть к своей добыче на достаточное расстояние, чтобы затем в резком прыжке схватить добычу за горло и также стремительно утащить ее под воду. </a:t>
            </a:r>
            <a:br>
              <a:rPr lang="ru-RU" sz="1600" smtClean="0"/>
            </a:br>
            <a:r>
              <a:rPr lang="ru-RU" sz="1600" smtClean="0"/>
              <a:t>Под водой крокодил либо душит свою добычу, либо ждет, пока она захлебнется. </a:t>
            </a:r>
            <a:endParaRPr lang="ru-RU" sz="1600"/>
          </a:p>
        </p:txBody>
      </p:sp>
      <p:pic>
        <p:nvPicPr>
          <p:cNvPr id="18434" name="Picture 2" descr="http://exolife.asia/sources/img/krokodily/crocodylus_niloticus/Crocodylus_nilotic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76872"/>
            <a:ext cx="5904656" cy="4428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600" smtClean="0"/>
              <a:t>Часто в дикой природе несколько самок роют норы в песке недалеко друг от друга и совместно охраняют кладки. После откладки яиц, самка заваливает гнездо гниющей растительностью. Через 80-90 дней из яиц вылупляются маленькие крокодильчики.</a:t>
            </a:r>
            <a:endParaRPr lang="ru-RU" sz="1600"/>
          </a:p>
        </p:txBody>
      </p:sp>
      <p:pic>
        <p:nvPicPr>
          <p:cNvPr id="19458" name="Picture 2" descr="http://exolife.asia/sources/img/krokodily/crocodylus_niloticus/Crocodylus_niloticus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875" y="1988840"/>
            <a:ext cx="5810250" cy="4543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105</TotalTime>
  <Words>367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Нильский крокодил</vt:lpstr>
      <vt:lpstr>Нильский крокодил на протяжении многих веков наводит страх и ужас на все живые организмы, обитающие рядом с ним. Упоминания об этой рептилии относятся ко времени существования Древнего Египта, а также существуют гипотезы, что крокодилы обитали еще во времена динозавров.</vt:lpstr>
      <vt:lpstr>Строение тела Нильского крокодила позволяет ему быть отлично приспособленным к охоте в водной среде. Хвост длинный и мощный, что помогает ему быстро плавать и, отталкиваясь от дна водоема, стремительно выпрыгивать на расстояния, значительно превышающие его размеры. Тело Нильского крокодила сплющено, короткие задние лапы снабжены широкими перепонками, челюсти длинные и мощные. Кожа Нильского крокодила, в отличие от большинства сородичей, довольно гладкая без гребней и покрыта чешуей. Органы зрения, дыхания и слуха размещены на верхней части головы крокодила, что позволяет ему погружаться под воду, прячась от добычи, и при этом наблюдать окрестности.</vt:lpstr>
      <vt:lpstr>Окрас молодых особей зеленоватого оттенка с яркими черными пятнами по бокам, на спине и соломенно-желтого оттенка на брюхе, горле. С возрастом окрас выгорает и становится более темным от оливкового до темно-зеленого оттенка по бокам, на спине, а брюхо и горло приобретают грязно-желтый оттенок. Рептилия прекрасно видит не только днем, но также и ночью. Но при этом слух и обоняние Нильского крокодила развиты намного лучше зрения.</vt:lpstr>
      <vt:lpstr>Нильского крокодила нельзя назвать стадным животным, но живут они большими группами и нередко охотятся именно группами. Но групповая охота проходит не так часто, чаще особи ведут одиночный образ жизни. На рассвете Нильский крокодил выходит на прибрежный песок и обсыхает на солнце, при этом пасть у него в этот момент, как правило, открыта. Нагревшись на солнце, крокодил возвращается в водоем для охоты ближе к полудню. </vt:lpstr>
      <vt:lpstr>Так как съесть Нильский крокодил может довольно много, то охотится он практически каждый день, но в тех случаях, когда он не голоден, то в обед он может либо просто плавать по периметру своего участка, либо оставаться на прибрежной зоне в полудремоте.  На заходе солнца Нильский крокодил всегда возвращается в водоем для охоты, которая продолжается в течение всей ночи и раннего утра. Таким образом, особи Нильского крокодила ведут преимущественно ночной образ жизни.</vt:lpstr>
      <vt:lpstr>Охотятся Нильские крокодилы чаще всего на рыбу, но нередко добычей становятся болотные и водяные птицы, мелкие и крупные млекопитающие, которые приходят к водоему, где обитает крокодил, на водопой. Свою добычу Нильский крокодил поджидает, полностью погрузившись в воду и оставив на поверхности только глаза, нос и уши. Он способен совершенно бесшумно и незаметно подплыть к своей добыче на достаточное расстояние, чтобы затем в резком прыжке схватить добычу за горло и также стремительно утащить ее под воду.  Под водой крокодил либо душит свою добычу, либо ждет, пока она захлебнется. </vt:lpstr>
      <vt:lpstr>Часто в дикой природе несколько самок роют норы в песке недалеко друг от друга и совместно охраняют кладки. После откладки яиц, самка заваливает гнездо гниющей растительностью. Через 80-90 дней из яиц вылупляются маленькие крокодильчики.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Нильский крокодил</dc:title>
  <dc:creator>User</dc:creator>
  <cp:lastModifiedBy>User</cp:lastModifiedBy>
  <cp:revision>9</cp:revision>
  <dcterms:created xsi:type="dcterms:W3CDTF">2017-11-16T20:16:17Z</dcterms:created>
  <dcterms:modified xsi:type="dcterms:W3CDTF">2017-12-12T18:24:04Z</dcterms:modified>
</cp:coreProperties>
</file>