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01" r:id="rId2"/>
    <p:sldId id="291" r:id="rId3"/>
    <p:sldId id="259" r:id="rId4"/>
    <p:sldId id="260" r:id="rId5"/>
    <p:sldId id="263" r:id="rId6"/>
    <p:sldId id="266" r:id="rId7"/>
    <p:sldId id="267" r:id="rId8"/>
    <p:sldId id="279" r:id="rId9"/>
    <p:sldId id="280" r:id="rId10"/>
    <p:sldId id="302" r:id="rId11"/>
    <p:sldId id="303" r:id="rId12"/>
    <p:sldId id="304" r:id="rId13"/>
    <p:sldId id="306" r:id="rId14"/>
    <p:sldId id="295" r:id="rId1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2292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8712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4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67868" y="380971"/>
            <a:ext cx="6375842" cy="8286808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555" y="95219"/>
            <a:ext cx="1500198" cy="266701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4138" y="1883701"/>
            <a:ext cx="3643862" cy="6912768"/>
          </a:xfrm>
        </p:spPr>
        <p:txBody>
          <a:bodyPr>
            <a:normAutofit/>
          </a:bodyPr>
          <a:lstStyle/>
          <a:p>
            <a:pPr marL="6350" indent="0" algn="ctr">
              <a:spcBef>
                <a:spcPts val="900"/>
              </a:spcBef>
              <a:buSzPct val="70000"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особый сад на свете,</a:t>
            </a:r>
          </a:p>
          <a:p>
            <a:pPr marL="6350" indent="0" algn="ctr">
              <a:spcBef>
                <a:spcPts val="900"/>
              </a:spcBef>
              <a:buSzPct val="70000"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деревья в нем, а дети,</a:t>
            </a:r>
          </a:p>
          <a:p>
            <a:pPr marL="6350" indent="0" algn="ctr">
              <a:spcBef>
                <a:spcPts val="900"/>
              </a:spcBef>
              <a:buSzPct val="70000"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- для маленьких ребят </a:t>
            </a:r>
          </a:p>
          <a:p>
            <a:pPr marL="6350" indent="0" algn="ctr">
              <a:spcBef>
                <a:spcPts val="900"/>
              </a:spcBef>
              <a:buSzPct val="70000"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зовется детский сад!</a:t>
            </a:r>
          </a:p>
          <a:p>
            <a:pPr marL="6350" indent="0" algn="ctr">
              <a:spcBef>
                <a:spcPts val="900"/>
              </a:spcBef>
              <a:buSzPct val="70000"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сад, детский сад…</a:t>
            </a:r>
          </a:p>
          <a:p>
            <a:pPr marL="6350" indent="0" algn="ctr">
              <a:spcBef>
                <a:spcPts val="900"/>
              </a:spcBef>
              <a:buSzPct val="70000"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так говорят?</a:t>
            </a:r>
          </a:p>
          <a:p>
            <a:pPr marL="6350" indent="0" algn="ctr">
              <a:spcBef>
                <a:spcPts val="900"/>
              </a:spcBef>
              <a:buSzPct val="70000"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Потому, что дружно в нем</a:t>
            </a:r>
          </a:p>
          <a:p>
            <a:pPr marL="6350" indent="0" algn="ctr">
              <a:spcBef>
                <a:spcPts val="900"/>
              </a:spcBef>
              <a:buSzPct val="70000"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одной семьей растем!</a:t>
            </a: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22766" y="251520"/>
            <a:ext cx="5292588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как провели лето: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Летняя пора, закаляйся, детвора!»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4634" y="6204182"/>
            <a:ext cx="324036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Учитель-логопед Малыгина Е.Ю.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№41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Ясная Поляна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F:\Новая папка\SAM_474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381" y="2631660"/>
            <a:ext cx="2422866" cy="3057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706837"/>
      </p:ext>
    </p:extLst>
  </p:cSld>
  <p:clrMapOvr>
    <a:masterClrMapping/>
  </p:clrMapOvr>
  <p:transition spd="med" advClick="0" advTm="507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Новая папка\SAM_46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4904" y="611560"/>
            <a:ext cx="367240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Новая папка\SAM_459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676" y="3419872"/>
            <a:ext cx="388843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Новая папка\SAM_457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4904" y="6012160"/>
            <a:ext cx="3933056" cy="257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82001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Новая папка\SAM_466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6912" y="683568"/>
            <a:ext cx="3429000" cy="250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Новая папка\SAM_46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80" y="3419872"/>
            <a:ext cx="352839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F:\Новая папка\SAM_463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6912" y="6156176"/>
            <a:ext cx="3642370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08315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6712" y="3971836"/>
            <a:ext cx="43067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rtl val="0"/>
              </a:rPr>
              <a:t>музыкальное развлечение</a:t>
            </a:r>
            <a:br>
              <a:rPr lang="ru-RU" sz="2400" kern="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rtl val="0"/>
              </a:rPr>
            </a:br>
            <a:r>
              <a:rPr lang="ru-RU" sz="2400" kern="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rtl val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</a:rPr>
              <a:t> «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Летнее </a:t>
            </a: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настроение»</a:t>
            </a:r>
            <a:endParaRPr lang="ru-RU" dirty="0"/>
          </a:p>
        </p:txBody>
      </p:sp>
      <p:pic>
        <p:nvPicPr>
          <p:cNvPr id="6146" name="Picture 2" descr="F:\Новая папка\SAM_47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0848" y="766718"/>
            <a:ext cx="3960440" cy="305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Новая папка\SAM_47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209" y="5220072"/>
            <a:ext cx="459179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70271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Новая папка\SAM_477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6912" y="467544"/>
            <a:ext cx="352839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Новая папка\SAM_476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3056" y="5220072"/>
            <a:ext cx="259228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:\Новая папка\SAM_476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656" y="3131840"/>
            <a:ext cx="3296614" cy="264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79142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\Downloads\колобок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7162" y="3828243"/>
            <a:ext cx="1674186" cy="25922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90718" y="0"/>
            <a:ext cx="4180205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5" descr="spasibo-4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2736" y="443541"/>
            <a:ext cx="4460945" cy="7746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77746" y="6420532"/>
            <a:ext cx="318635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1285099"/>
      </p:ext>
    </p:extLst>
  </p:cSld>
  <p:clrMapOvr>
    <a:masterClrMapping/>
  </p:clrMapOvr>
  <p:transition spd="med" advTm="505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42900" y="1883702"/>
            <a:ext cx="6172200" cy="624069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Цель работы в летний период была поставлена следующая:</a:t>
            </a:r>
            <a:br>
              <a:rPr lang="ru-RU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</a:b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сохранение и укрепление психического и физического здоровья детей с учётом индивидуальных способностей в летний период.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4694" y="1"/>
            <a:ext cx="480653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C:\Users\1\Downloads\колобок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5144" y="-17568"/>
            <a:ext cx="2052600" cy="2573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1\Downloads\колобок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8728" y="0"/>
            <a:ext cx="2052600" cy="2573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782902"/>
      </p:ext>
    </p:extLst>
  </p:cSld>
  <p:clrMapOvr>
    <a:masterClrMapping/>
  </p:clrMapOvr>
  <p:transition spd="med" advClick="0" advTm="507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6742" y="396021"/>
            <a:ext cx="511221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ru-RU" sz="2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76772" y="443542"/>
            <a:ext cx="432048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84785" y="155509"/>
            <a:ext cx="47341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54814" y="443541"/>
            <a:ext cx="349187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Чтоб здоровым быть сполна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Физкультура всем нужна.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Для начала по порядку -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Утром сделаем зарядку!</a:t>
            </a:r>
          </a:p>
          <a:p>
            <a:r>
              <a:rPr lang="ru-RU" sz="2000" dirty="0"/>
              <a:t> 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  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10" name="Рисунок 9" descr="C:\Users\1\Downloads\колобок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8602" y="6019285"/>
            <a:ext cx="2052600" cy="2573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F:\Новая папка\SAM_455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8960" y="2411760"/>
            <a:ext cx="320226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Новая папка\SAM_455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704" y="4981399"/>
            <a:ext cx="3429000" cy="2470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474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709539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33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06742" y="251520"/>
            <a:ext cx="4806534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зарядке,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Здоровья в порядке!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C:\Users\1\Downloads\колобок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5400" y="1236405"/>
            <a:ext cx="2052600" cy="2573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F:\Новая папка\SAM_455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799" y="3809749"/>
            <a:ext cx="3780420" cy="398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528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500" y="635563"/>
            <a:ext cx="37127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Мы за столиком сидим,</a:t>
            </a:r>
            <a:br>
              <a:rPr lang="ru-RU" b="1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 Вкусный завтрак мы едим.</a:t>
            </a:r>
            <a:br>
              <a:rPr lang="ru-RU" b="1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 Постарались повара,</a:t>
            </a:r>
            <a:br>
              <a:rPr lang="ru-RU" b="1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 Приготовили с утра!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C:\Users\1\Downloads\колобок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5174" y="1334923"/>
            <a:ext cx="1674186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F:\Новая папка\SAM_479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728" y="2406933"/>
            <a:ext cx="3456384" cy="247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Новая папка\SAM_479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1131" y="5716674"/>
            <a:ext cx="2989929" cy="220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497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1\Downloads\колобок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9026" y="5724128"/>
            <a:ext cx="2004699" cy="302598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944725" y="731575"/>
            <a:ext cx="2268252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cap="none" spc="0" dirty="0" smtClean="0">
                <a:ln w="11430"/>
                <a:solidFill>
                  <a:srgbClr val="FF0000"/>
                </a:solidFill>
              </a:rPr>
              <a:t> </a:t>
            </a:r>
            <a:endParaRPr lang="ru-RU" sz="2800" b="1" cap="none" spc="0" dirty="0">
              <a:ln w="11430"/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76772" y="731576"/>
            <a:ext cx="20522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Пора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 прогулку! </a:t>
            </a: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Спеши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одеваться!</a:t>
            </a:r>
          </a:p>
          <a:p>
            <a:pPr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Но начал ребенок </a:t>
            </a: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так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долго копаться!</a:t>
            </a:r>
          </a:p>
          <a:p>
            <a:pPr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Чтоб не отстать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веселых друзей, </a:t>
            </a:r>
          </a:p>
          <a:p>
            <a:pPr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Учись одеваться, </a:t>
            </a: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мой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друг, побыстрей!</a:t>
            </a:r>
          </a:p>
          <a:p>
            <a:pPr algn="ctr"/>
            <a:r>
              <a:rPr lang="ru-RU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10242" name="Picture 2" descr="F:\Новая папка\SAM_479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298" y="6097695"/>
            <a:ext cx="3451766" cy="227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F:\Новая папка\SAM_479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2977" y="3280926"/>
            <a:ext cx="3224725" cy="239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499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2736" y="539552"/>
            <a:ext cx="2160240" cy="2954707"/>
          </a:xfrm>
        </p:spPr>
        <p:txBody>
          <a:bodyPr>
            <a:normAutofit/>
          </a:bodyPr>
          <a:lstStyle/>
          <a:p>
            <a:r>
              <a:rPr lang="ru-RU" sz="2400" b="1" dirty="0"/>
              <a:t> </a:t>
            </a:r>
            <a:endParaRPr lang="ru-RU" sz="2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1\Downloads\колобок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3301" y="6082866"/>
            <a:ext cx="2004699" cy="3025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8" descr="3e597c7ec510e070b1a5c5c41542bdbf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720" y="3200739"/>
            <a:ext cx="914400" cy="195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60748" y="347532"/>
            <a:ext cx="199822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Играть мы любим очень:</a:t>
            </a:r>
            <a:br>
              <a:rPr lang="ru-RU" b="1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Вы знаете друзья!</a:t>
            </a:r>
            <a:br>
              <a:rPr lang="ru-RU" b="1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Без игр прожить ребёнку</a:t>
            </a:r>
            <a:br>
              <a:rPr lang="ru-RU" b="1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Никак, никак 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нельзя!</a:t>
            </a:r>
            <a:endParaRPr lang="ru-RU" dirty="0"/>
          </a:p>
        </p:txBody>
      </p:sp>
      <p:pic>
        <p:nvPicPr>
          <p:cNvPr id="9218" name="Picture 2" descr="F:\Новая папка\SAM_478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8920" y="2932855"/>
            <a:ext cx="3987371" cy="248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F:\Новая папка\SAM_4783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696" y="5622987"/>
            <a:ext cx="3321340" cy="254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4302" y="646864"/>
            <a:ext cx="2544812" cy="1986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 advTm="503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5024" y="0"/>
            <a:ext cx="29703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Закаляемся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всегда: </a:t>
            </a:r>
            <a:b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сегодня завтра и вчера…..</a:t>
            </a:r>
          </a:p>
        </p:txBody>
      </p:sp>
      <p:pic>
        <p:nvPicPr>
          <p:cNvPr id="8" name="Рисунок 7" descr="C:\Users\1\Downloads\колобок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3402" y="5568213"/>
            <a:ext cx="1674186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66" name="Picture 2" descr="F:\Новая папка\SAM_478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0768" y="2195736"/>
            <a:ext cx="2304256" cy="264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F:\Новая папка\SAM_478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702" y="5568213"/>
            <a:ext cx="395638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F:\Новая папка\SAM_4791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7679" y="2195736"/>
            <a:ext cx="2271577" cy="268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521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1\Downloads\колобок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7132" y="5080107"/>
            <a:ext cx="1944216" cy="355239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885904" y="635563"/>
            <a:ext cx="375645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rtl val="0"/>
              </a:rPr>
              <a:t>В </a:t>
            </a:r>
            <a:r>
              <a:rPr lang="ru-RU" sz="2400" kern="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rtl val="0"/>
              </a:rPr>
              <a:t>течении лета были проведены следующие развлекательные мероприятия: </a:t>
            </a:r>
            <a:br>
              <a:rPr lang="ru-RU" sz="2400" kern="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rtl val="0"/>
              </a:rPr>
            </a:br>
            <a:r>
              <a:rPr lang="ru-RU" sz="2400" kern="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rtl val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rtl val="0"/>
              </a:rPr>
              <a:t>с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портивный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праздник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 В гости к Мишке -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Топтыжке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6" name="Рисунок 4" descr="ANIMASHKI4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8565" y="497170"/>
            <a:ext cx="1557338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F:\Новая папка\SAM_462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4724" y="3323091"/>
            <a:ext cx="3494515" cy="232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Новая папка\SAM_460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704" y="6055022"/>
            <a:ext cx="3418253" cy="257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5085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165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Times New Roman</vt:lpstr>
      <vt:lpstr>Тема Office</vt:lpstr>
      <vt:lpstr> </vt:lpstr>
      <vt:lpstr> Цель работы в летний период была поставлена следующая: сохранение и укрепление психического и физического здоровья детей с учётом индивидуальных способностей в летний период.</vt:lpstr>
      <vt:lpstr>Презентация PowerPoint</vt:lpstr>
      <vt:lpstr> </vt:lpstr>
      <vt:lpstr>Презентация PowerPoint</vt:lpstr>
      <vt:lpstr>Презентация PowerPoint</vt:lpstr>
      <vt:lpstr> 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пк</dc:creator>
  <cp:lastModifiedBy>RePack by Diakov</cp:lastModifiedBy>
  <cp:revision>58</cp:revision>
  <dcterms:modified xsi:type="dcterms:W3CDTF">2017-12-12T19:07:04Z</dcterms:modified>
</cp:coreProperties>
</file>