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68" r:id="rId15"/>
    <p:sldId id="269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54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33EEA244-599F-43AF-8F21-CCA25CA8DC35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42DB-84B2-40E4-9301-AA714085C6B8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890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A244-599F-43AF-8F21-CCA25CA8DC35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42DB-84B2-40E4-9301-AA714085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57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A244-599F-43AF-8F21-CCA25CA8DC35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42DB-84B2-40E4-9301-AA714085C6B8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396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A244-599F-43AF-8F21-CCA25CA8DC35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42DB-84B2-40E4-9301-AA714085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327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A244-599F-43AF-8F21-CCA25CA8DC35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42DB-84B2-40E4-9301-AA714085C6B8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7400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A244-599F-43AF-8F21-CCA25CA8DC35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42DB-84B2-40E4-9301-AA714085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955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A244-599F-43AF-8F21-CCA25CA8DC35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42DB-84B2-40E4-9301-AA714085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97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A244-599F-43AF-8F21-CCA25CA8DC35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42DB-84B2-40E4-9301-AA714085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261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A244-599F-43AF-8F21-CCA25CA8DC35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42DB-84B2-40E4-9301-AA714085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826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A244-599F-43AF-8F21-CCA25CA8DC35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42DB-84B2-40E4-9301-AA714085C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326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A244-599F-43AF-8F21-CCA25CA8DC35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42DB-84B2-40E4-9301-AA714085C6B8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6412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3EEA244-599F-43AF-8F21-CCA25CA8DC35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AB742DB-84B2-40E4-9301-AA714085C6B8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844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04193A-FFAB-4529-96F8-300FBCEA4F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мастер-класса по ручному труду  «шьем-вышиваем» (пришивание пуговиц и вышивка)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ABBBAC5-507A-4D22-925B-6EC0F1AC51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Воспитатель высшей категории Пивоварова Т.В.</a:t>
            </a:r>
          </a:p>
          <a:p>
            <a:pPr algn="ctr"/>
            <a:r>
              <a:rPr lang="ru-RU" dirty="0"/>
              <a:t>ГБДОУ детский сад №9 Красногвардейского района Санкт-Петербурга </a:t>
            </a:r>
          </a:p>
          <a:p>
            <a:pPr algn="ctr"/>
            <a:r>
              <a:rPr lang="ru-RU" dirty="0"/>
              <a:t>2017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E143E37-1690-4CA6-A200-767F0AE8FC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63" y="152450"/>
            <a:ext cx="3886137" cy="388902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D001A68-F16B-4C35-89BF-6D051A84AC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67" y="-1"/>
            <a:ext cx="3695193" cy="419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938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35D618-D07B-4543-A751-D1BA6056C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5. Закрепляем пуговицу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C5B0DC1A-2AD1-4DE7-86C7-C5EA0BC99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Далее показываем, как еще раз продев снизу, вытащить проволочку под пуговицей, и обмотать проволокой место между пуговицей и картонкой, еще раз продеть вниз и "закрепить" - знакомые всем движения.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EACF367-FF0E-4334-BE67-5D94E6B808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136" y="3282633"/>
            <a:ext cx="2078518" cy="277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359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B3A22E-74CA-48B8-93B8-27B1A5E10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5"/>
            <a:ext cx="3997815" cy="5481755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И вот, пуговица пришита!</a:t>
            </a:r>
            <a:br>
              <a:rPr lang="ru-RU" i="1" dirty="0">
                <a:solidFill>
                  <a:srgbClr val="FF0000"/>
                </a:solidFill>
              </a:rPr>
            </a:br>
            <a:r>
              <a:rPr lang="ru-RU" sz="2200" dirty="0"/>
              <a:t>Можно пробовать  пришить пуговицу к ткани дома, с настоящей иглой. А можем мы - провести индивидуальную работу.</a:t>
            </a:r>
            <a:br>
              <a:rPr lang="ru-RU" sz="2200" dirty="0"/>
            </a:br>
            <a:endParaRPr lang="ru-RU" sz="2200" i="1" dirty="0">
              <a:solidFill>
                <a:srgbClr val="FF000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294B7EA-B602-4BEB-8FE6-070FDF0CE0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709" y="120759"/>
            <a:ext cx="4940662" cy="6587550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</p:pic>
    </p:spTree>
    <p:extLst>
      <p:ext uri="{BB962C8B-B14F-4D97-AF65-F5344CB8AC3E}">
        <p14:creationId xmlns:p14="http://schemas.microsoft.com/office/powerpoint/2010/main" val="3727806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EAFC92-FB4C-4857-BA79-78526CCD7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ВЫШИВАНИЕ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5C75F0-CDA4-4510-8EF3-5BA401C2A795}"/>
              </a:ext>
            </a:extLst>
          </p:cNvPr>
          <p:cNvSpPr>
            <a:spLocks noGrp="1"/>
          </p:cNvSpPr>
          <p:nvPr>
            <p:ph idx="1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 lnSpcReduction="10000"/>
          </a:bodyPr>
          <a:lstStyle/>
          <a:p>
            <a:r>
              <a:rPr lang="ru-RU" dirty="0"/>
              <a:t>Мы вышивали по листу картона с крупными отверстиями. В дальнейшем можно использовать листы картона с мелкими отверстиями, сделанными шилом, изобразив более сложный рисунок, а ребенку дать тупую вышивальную иглу.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Но это – индивидуальная работа, мы же вышивали всей группой.</a:t>
            </a:r>
          </a:p>
          <a:p>
            <a:r>
              <a:rPr lang="ru-RU" dirty="0"/>
              <a:t>На картоне был маркером прорисован примерный контур снежинки.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47594DE-9CD4-4BB9-91E6-E3B83EEAF2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300" y="3423203"/>
            <a:ext cx="2649486" cy="1514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230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59609E-E85A-49A8-86CC-CF215F3CA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023" y="243840"/>
            <a:ext cx="8619935" cy="646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049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FA769D-8D77-44FA-BDD5-A762FC232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7582843" cy="1499616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53B0FB0-A9F3-4814-87D3-4B4197558A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7" y="109133"/>
            <a:ext cx="8802043" cy="6598273"/>
          </a:xfrm>
          <a:pattFill prst="pct5">
            <a:fgClr>
              <a:schemeClr val="accent1"/>
            </a:fgClr>
            <a:bgClr>
              <a:schemeClr val="bg1"/>
            </a:bgClr>
          </a:pattFill>
        </p:spPr>
      </p:pic>
    </p:spTree>
    <p:extLst>
      <p:ext uri="{BB962C8B-B14F-4D97-AF65-F5344CB8AC3E}">
        <p14:creationId xmlns:p14="http://schemas.microsoft.com/office/powerpoint/2010/main" val="755569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C7B93D-A13B-435D-9EA9-16658A011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Вышиваем снежинку.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86ED60-DE2C-4248-A303-68C688657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084832"/>
            <a:ext cx="9832558" cy="4224528"/>
          </a:xfrm>
        </p:spPr>
        <p:txBody>
          <a:bodyPr>
            <a:normAutofit fontScale="40000" lnSpcReduction="20000"/>
          </a:bodyPr>
          <a:lstStyle/>
          <a:p>
            <a:r>
              <a:rPr lang="ru-RU" sz="5600" b="1" dirty="0"/>
              <a:t>Все окно в узорах льдистых,</a:t>
            </a:r>
          </a:p>
          <a:p>
            <a:r>
              <a:rPr lang="ru-RU" sz="5600" b="1" dirty="0"/>
              <a:t>Нежных, тонких и искристых!</a:t>
            </a:r>
          </a:p>
          <a:p>
            <a:r>
              <a:rPr lang="ru-RU" sz="5600" b="1" dirty="0"/>
              <a:t>Это, говорит зима,</a:t>
            </a:r>
          </a:p>
          <a:p>
            <a:r>
              <a:rPr lang="ru-RU" sz="5600" b="1" dirty="0"/>
              <a:t>Все я вышила сама!</a:t>
            </a:r>
          </a:p>
          <a:p>
            <a:r>
              <a:rPr lang="ru-RU" sz="5600" b="1" dirty="0"/>
              <a:t>Зима мастерица, вышивальщица. Метелью метет, пургой кружит, вышивает узоры на окнах без иглы и ниток. Мы тоже можем вышить морозный узор – снежинку, но нам понадобятся иголки и нитки. Давайте попробуем?</a:t>
            </a:r>
          </a:p>
          <a:p>
            <a:r>
              <a:rPr lang="ru-RU" sz="5600" b="1" dirty="0"/>
              <a:t>(Раздаем </a:t>
            </a:r>
            <a:r>
              <a:rPr lang="ru-RU" sz="5600" b="1" i="1" dirty="0"/>
              <a:t>«иглы»</a:t>
            </a:r>
            <a:r>
              <a:rPr lang="ru-RU" sz="5600" b="1" dirty="0"/>
              <a:t>, шерстяные нити и картонные основы с прорисованной схемой вышивки.)</a:t>
            </a:r>
          </a:p>
          <a:p>
            <a:r>
              <a:rPr lang="ru-RU" sz="5600" b="1" dirty="0"/>
              <a:t>Наши иголки как настоящие, у них есть острие, и </a:t>
            </a:r>
            <a:r>
              <a:rPr lang="ru-RU" sz="5600" b="1" i="1" dirty="0"/>
              <a:t>«ушко»</a:t>
            </a:r>
            <a:r>
              <a:rPr lang="ru-RU" sz="5600" b="1" dirty="0"/>
              <a:t>, в которое нужно вдеть нитку.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0A0334F-319C-4324-BBD3-DFE8B8130B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249" y="1282946"/>
            <a:ext cx="2033186" cy="202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488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5804513-1224-412A-9651-06D65038D85F}"/>
              </a:ext>
            </a:extLst>
          </p:cNvPr>
          <p:cNvSpPr/>
          <p:nvPr/>
        </p:nvSpPr>
        <p:spPr>
          <a:xfrm>
            <a:off x="653143" y="295247"/>
            <a:ext cx="11132457" cy="4311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у нас клубок ниток. Обычно нитка </a:t>
            </a:r>
            <a:r>
              <a:rPr lang="ru-RU" sz="2000" b="1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отмеряется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u="sng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кончик нитки держим в пальцах, клубок протягиваем к плечу, и </a:t>
            </a:r>
            <a:r>
              <a:rPr lang="ru-RU" sz="2000" b="1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отеренный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таким образом кусок нити отрезаем ножницами.</a:t>
            </a:r>
          </a:p>
          <a:p>
            <a:pPr>
              <a:lnSpc>
                <a:spcPct val="115000"/>
              </a:lnSpc>
            </a:pP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Давайте вденем </a:t>
            </a:r>
            <a:r>
              <a:rPr lang="ru-RU" sz="2000" b="1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нитку.Теперь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нам нужно было бы завязать на конце нити узелок, мы уже умеем это делать. Но отверстия в нашей картонке большие, и мы закрепим конец нити по </a:t>
            </a:r>
            <a:r>
              <a:rPr lang="ru-RU" sz="2000" b="1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другому.Давайте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посмотрим, откуда мы начнем вышивать снежинку. С одного из длинных лучиков. На ткани мы бы прокалывали отверстия сами, здесь они уже есть. Когда мы прокалываем ткань, сверху остается кусочек нитки. Это </a:t>
            </a:r>
            <a:r>
              <a:rPr lang="ru-RU" sz="20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«стежок»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Мы закрепим нашу нитку на начале лучика снежинки, и будем продвигаться по ней возвратными стежками – прокалывать снизу на стежок вперед, и возвращаясь назад. </a:t>
            </a:r>
            <a:r>
              <a:rPr lang="ru-RU" sz="20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(продемонстрировать)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Секрет в том, чтобы сверху нашими стежками как бы </a:t>
            </a:r>
            <a:r>
              <a:rPr lang="ru-RU" sz="20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«прорисовывалась»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снежинка. Пропущенный стежок вы сразу увидите, и это легко можно будет исправить. Давайте завяжем на месте первого стежка нитку простым узлом снизу, и начнем вышивать.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444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8A3B485-4246-48D2-BA17-0E0006E0656D}"/>
              </a:ext>
            </a:extLst>
          </p:cNvPr>
          <p:cNvSpPr/>
          <p:nvPr/>
        </p:nvSpPr>
        <p:spPr>
          <a:xfrm>
            <a:off x="1625600" y="769257"/>
            <a:ext cx="9608457" cy="5639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Закончив первый 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«лучик»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снежинки, мы снизу перейдем на следующий. У кого закончится нитка – можно взять другую и связать их вместе снизу, на 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«изнаночной стороне»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простым узлом. Это не будет смотреться так красиво, как на основной, 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«лицевой»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стороне. Это так и должно быть – мы, например, все замечали, что изнанка наших носков и колготок не такая красивая, и надетая 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«наизнанку»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вещь сразу видна. «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«Лицевая»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сторона – праздничная, 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«изнаночная»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будничная» - говорит пословица.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выполнения основной работы желающие дети могут сделать 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«рамку»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из нити голубого цвета.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Обсуждаем, легко или трудно вышивать. Отмечаем, что у нас маленькая вышивка, и то нам было нелегко. Вспоминаем виденные недавно примеры вышивок гладью (обсуждаем, что этой работой обычно занимались женщины, обсуждаем непростой труд мастериц- вышивальщиц).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Решаем с детьми, где мы разместим получившиеся работы 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(украшаем ими шкафчики)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Предложить вышить снежинку дома, с родителями, на кусочке ткани.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248805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606A18E-759E-4B95-ACA3-A29FDB15C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672" y="511174"/>
            <a:ext cx="7788946" cy="583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735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AF986E-A1E2-4E7A-B663-37002CD97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045" y="599283"/>
            <a:ext cx="9720072" cy="1499616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обучение группы детей старшей-подготовительной групп навыку пришивания пуговиц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навыку вышивки.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31B703-9244-4B88-BEAB-7098149076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Задачи:</a:t>
            </a:r>
          </a:p>
          <a:p>
            <a:r>
              <a:rPr lang="ru-RU" b="1" u="sng" dirty="0"/>
              <a:t>Образовательные</a:t>
            </a:r>
            <a:r>
              <a:rPr lang="ru-RU" b="1" dirty="0"/>
              <a:t>:</a:t>
            </a:r>
          </a:p>
          <a:p>
            <a:r>
              <a:rPr lang="ru-RU" b="1" dirty="0"/>
              <a:t>обучить начальному навыку пришивания пуговиц и навыку  вышивки с использованием картонной основы и самодельной иглы, безопасным способом. Актуализировать знания о шитье, вышивании и необходимых для этого инструментах. Расширять представления детей об окружающем. Активизировать словарь детей. </a:t>
            </a:r>
          </a:p>
          <a:p>
            <a:r>
              <a:rPr lang="ru-RU" b="1" u="sng" dirty="0"/>
              <a:t>Развивающие</a:t>
            </a:r>
            <a:r>
              <a:rPr lang="ru-RU" b="1" dirty="0"/>
              <a:t>:</a:t>
            </a:r>
          </a:p>
          <a:p>
            <a:r>
              <a:rPr lang="ru-RU" b="1" dirty="0"/>
              <a:t>развивать мелкую моторику рук, координацию движений. Развивать наблюдательность и интерес детей, воображение</a:t>
            </a:r>
          </a:p>
          <a:p>
            <a:r>
              <a:rPr lang="ru-RU" b="1" u="sng" dirty="0"/>
              <a:t>Воспитательные</a:t>
            </a:r>
            <a:r>
              <a:rPr lang="ru-RU" b="1" dirty="0"/>
              <a:t>: воспитывать желание приобрести полезный в жизни навык. Воспитывать уважение к труду взрослых: мам,  портных мастериц- вышивальщиц. </a:t>
            </a:r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99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9E720E-A557-413F-88D5-21C3EDD11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571" y="569389"/>
            <a:ext cx="9720072" cy="1499616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A4B24D-B35E-423C-BE96-B6F3BC5281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572" y="2286000"/>
            <a:ext cx="5959894" cy="4030394"/>
          </a:xfrm>
        </p:spPr>
        <p:txBody>
          <a:bodyPr/>
          <a:lstStyle/>
          <a:p>
            <a:r>
              <a:rPr lang="ru-RU" u="sng" dirty="0"/>
              <a:t>Изготовленные из картона (или более прочные, из картона и </a:t>
            </a:r>
            <a:r>
              <a:rPr lang="ru-RU" u="sng" dirty="0" err="1"/>
              <a:t>иск.кожи</a:t>
            </a:r>
            <a:r>
              <a:rPr lang="ru-RU" u="sng" dirty="0"/>
              <a:t>) крупные  «пуговицы» с 2 отверстиями, </a:t>
            </a:r>
            <a:r>
              <a:rPr lang="ru-RU" dirty="0"/>
              <a:t> квадратные небольшие листы картона с 2 отверстиями, листы картона с рядами отверстий (квадрат из 9 рядов по 9 отверстий), самодельные иглы из разогнутых скрепок, шерстяная нить белого и голубого цветов, или (для пришивания пуговиц) тонкая проволока в цветной изоляции.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241FCD-B14C-41AA-A069-E15FF02D8E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169" y="4025823"/>
            <a:ext cx="3598046" cy="269853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FA5D75F-3F80-4DE1-8DE9-49E2986C88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170" y="328920"/>
            <a:ext cx="4794620" cy="359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844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124E60-4CEB-493B-AD61-01CACFA2F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Примечание: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2558F4-16FB-4D46-A2D0-140324E35C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Отверстия в листах картона и пуговицах изготавливаются пробойником или дыроколом.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B487FC-FBD9-45A0-A0D7-7876464592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203" y="4367403"/>
            <a:ext cx="2143125" cy="21431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4CCD80-16FB-4F3E-8F3C-5F30C5481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01" y="3405378"/>
            <a:ext cx="3105150" cy="310515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52B8050-A48E-4B33-BD5E-D3F44A6862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019" y="3391479"/>
            <a:ext cx="2593157" cy="259315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DA41C3C-8A0C-4F6D-AC24-90BAE9F9D5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044" y="3273962"/>
            <a:ext cx="3343418" cy="204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088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5B0106-9253-416B-99D2-C67C46196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41860A-1952-4EAF-919B-8AC44654BC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Чтение:</a:t>
            </a:r>
          </a:p>
          <a:p>
            <a:r>
              <a:rPr lang="ru-RU" dirty="0" err="1">
                <a:solidFill>
                  <a:srgbClr val="0070C0"/>
                </a:solidFill>
              </a:rPr>
              <a:t>М.Майн</a:t>
            </a:r>
            <a:r>
              <a:rPr lang="ru-RU" dirty="0">
                <a:solidFill>
                  <a:srgbClr val="0070C0"/>
                </a:solidFill>
              </a:rPr>
              <a:t> «Пуговица»</a:t>
            </a:r>
          </a:p>
          <a:p>
            <a:r>
              <a:rPr lang="ru-RU" dirty="0" err="1">
                <a:solidFill>
                  <a:srgbClr val="0070C0"/>
                </a:solidFill>
              </a:rPr>
              <a:t>А.Менжинская</a:t>
            </a:r>
            <a:r>
              <a:rPr lang="ru-RU" dirty="0">
                <a:solidFill>
                  <a:srgbClr val="0070C0"/>
                </a:solidFill>
              </a:rPr>
              <a:t> «Испугались пуговки»</a:t>
            </a:r>
          </a:p>
          <a:p>
            <a:r>
              <a:rPr lang="ru-RU" dirty="0" err="1">
                <a:solidFill>
                  <a:srgbClr val="0070C0"/>
                </a:solidFill>
              </a:rPr>
              <a:t>Е.Долматовский</a:t>
            </a:r>
            <a:r>
              <a:rPr lang="ru-RU" dirty="0">
                <a:solidFill>
                  <a:srgbClr val="0070C0"/>
                </a:solidFill>
              </a:rPr>
              <a:t> «Коричневая пуговка» (стихотворение о том, как по оторванной пуговице разведчики нашли шпиона)</a:t>
            </a:r>
          </a:p>
          <a:p>
            <a:r>
              <a:rPr lang="ru-RU" dirty="0" err="1">
                <a:solidFill>
                  <a:srgbClr val="0070C0"/>
                </a:solidFill>
              </a:rPr>
              <a:t>Д.Пономарева</a:t>
            </a:r>
            <a:r>
              <a:rPr lang="ru-RU" dirty="0">
                <a:solidFill>
                  <a:srgbClr val="0070C0"/>
                </a:solidFill>
              </a:rPr>
              <a:t> «Нитка с иголкой»</a:t>
            </a:r>
          </a:p>
          <a:p>
            <a:r>
              <a:rPr lang="ru-RU" dirty="0">
                <a:solidFill>
                  <a:srgbClr val="0070C0"/>
                </a:solidFill>
              </a:rPr>
              <a:t>Ручной труд: завязывание «простого» узла (отработка на шнуровках)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16F7A53-2964-437E-AF3F-04EBC7270F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877" y="274955"/>
            <a:ext cx="4612323" cy="3296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989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C18E236-6F72-467A-9D6D-478F975CD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Работа по пришиванию пуговиц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15B8F49-7AF2-477D-BCBD-28EC7F7814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1. Раздаем детям заготовки. Объясняем про существование у работы лицевой и изнаночной сторон ( в нашем случае лицевой стороной будет пустая сторона картона.</a:t>
            </a:r>
          </a:p>
          <a:p>
            <a:r>
              <a:rPr lang="ru-RU" dirty="0"/>
              <a:t>На </a:t>
            </a:r>
            <a:r>
              <a:rPr lang="ru-RU" dirty="0">
                <a:solidFill>
                  <a:srgbClr val="C00000"/>
                </a:solidFill>
              </a:rPr>
              <a:t>изнанке</a:t>
            </a:r>
            <a:r>
              <a:rPr lang="ru-RU" dirty="0"/>
              <a:t> нет порядка, там неаккуратный вид.</a:t>
            </a:r>
          </a:p>
          <a:p>
            <a:r>
              <a:rPr lang="ru-RU" dirty="0"/>
              <a:t>Но зато туда, ребятки, так никто и не глядит. </a:t>
            </a:r>
          </a:p>
          <a:p>
            <a:r>
              <a:rPr lang="ru-RU" dirty="0"/>
              <a:t>С узелками сторона</a:t>
            </a:r>
          </a:p>
          <a:p>
            <a:r>
              <a:rPr lang="ru-RU" dirty="0"/>
              <a:t>Никому и не видна. </a:t>
            </a:r>
          </a:p>
          <a:p>
            <a:r>
              <a:rPr lang="ru-RU" dirty="0"/>
              <a:t>Потому что всем важна</a:t>
            </a:r>
          </a:p>
          <a:p>
            <a:r>
              <a:rPr lang="ru-RU" b="1" dirty="0">
                <a:solidFill>
                  <a:srgbClr val="C00000"/>
                </a:solidFill>
              </a:rPr>
              <a:t>Лицевая сторона</a:t>
            </a:r>
            <a:r>
              <a:rPr lang="ru-RU" dirty="0">
                <a:solidFill>
                  <a:srgbClr val="C00000"/>
                </a:solidFill>
              </a:rPr>
              <a:t>.</a:t>
            </a:r>
            <a:r>
              <a:rPr lang="ru-RU" dirty="0"/>
              <a:t> </a:t>
            </a:r>
            <a:endParaRPr lang="ru-RU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299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C11E5E-E74B-41E7-96BF-4FE71A8A4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2.Раздаем детям «Иголки», показываем, как вдевается нитка в «игольное ушко»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73E273-9516-4C83-BB68-6F626D6D10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800" b="1" dirty="0">
                <a:solidFill>
                  <a:schemeClr val="accent1">
                    <a:lumMod val="75000"/>
                  </a:schemeClr>
                </a:solidFill>
              </a:rPr>
              <a:t>Нитка с иголкой</a:t>
            </a:r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 — подружки.</a:t>
            </a:r>
            <a:br>
              <a:rPr lang="ru-RU" sz="4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Шить друг без друга не могут.</a:t>
            </a:r>
            <a:br>
              <a:rPr lang="ru-RU" sz="4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Нитка иголке пролезет в ушко,</a:t>
            </a:r>
            <a:br>
              <a:rPr lang="ru-RU" sz="4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И принимаются за работу.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7057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E6E21B-A527-4E24-B315-D1EC26873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Закрепляем нитку, завязываем узелок.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C7D684-874F-43E4-B885-E4999E613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307400"/>
            <a:ext cx="9720073" cy="4023360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Показываем, как завязывается узелок (наматывая вокруг пальца и продевая кончик). Объясняем, что такой узелок мы делаем, когда пришиваем пуговицу к ткани. Сейчас же мы начинаем работу с того, что присоединяем пуговицу к отверстиям в картоне, чтобы отверстия совпадали, и с изнаночной стороны продеваем нить, далее с лицевой на изнаночную, и закрепляем ее «простым» узлом, уже освоенным ранее</a:t>
            </a:r>
            <a:r>
              <a:rPr lang="ru-RU" dirty="0"/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3503D55-9C2D-4618-BDCA-A33FCAA555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648" y="4297680"/>
            <a:ext cx="1524057" cy="203308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5B58F95-1786-4D8C-B3F8-96E5CE0633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667" y="4075303"/>
            <a:ext cx="3248571" cy="2435225"/>
          </a:xfrm>
          <a:prstGeom prst="rect">
            <a:avLst/>
          </a:prstGeom>
        </p:spPr>
      </p:pic>
      <p:pic>
        <p:nvPicPr>
          <p:cNvPr id="8" name="Рисунок 7" descr="http://www.maam.ru/upload/blogs/detsad-172334-1463498093.jpg">
            <a:extLst>
              <a:ext uri="{FF2B5EF4-FFF2-40B4-BE49-F238E27FC236}">
                <a16:creationId xmlns:a16="http://schemas.microsoft.com/office/drawing/2014/main" id="{78CDC509-F0FD-4BB1-8F6C-4B2FE854FB1E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79107" y="4449445"/>
            <a:ext cx="1147158" cy="2061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1221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68F70A-67E5-4E2A-9830-56392BE5F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«Пришиваем» пуговицу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944785-9F24-44CC-8B3B-640CF0F72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Несколько раз продеваем иглу в отверстия рядом, совершая несколько «стежков»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FB0F404-27EC-4A1A-A1F8-E78C7828FE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473" y="2949575"/>
            <a:ext cx="4197306" cy="314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9495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108</TotalTime>
  <Words>514</Words>
  <Application>Microsoft Office PowerPoint</Application>
  <PresentationFormat>Широкоэкранный</PresentationFormat>
  <Paragraphs>61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Calibri</vt:lpstr>
      <vt:lpstr>Times New Roman</vt:lpstr>
      <vt:lpstr>Tw Cen MT</vt:lpstr>
      <vt:lpstr>Tw Cen MT Condensed</vt:lpstr>
      <vt:lpstr>Wingdings 3</vt:lpstr>
      <vt:lpstr>Интеграл</vt:lpstr>
      <vt:lpstr>Презентация мастер-класса по ручному труду  «шьем-вышиваем» (пришивание пуговиц и вышивка)</vt:lpstr>
      <vt:lpstr>Цель: обучение группы детей старшей-подготовительной групп навыку пришивания пуговиц и навыку вышивки. </vt:lpstr>
      <vt:lpstr>Материалы: </vt:lpstr>
      <vt:lpstr>Примечание: </vt:lpstr>
      <vt:lpstr>Предварительная работа: </vt:lpstr>
      <vt:lpstr>Работа по пришиванию пуговиц</vt:lpstr>
      <vt:lpstr>2.Раздаем детям «Иголки», показываем, как вдевается нитка в «игольное ушко»</vt:lpstr>
      <vt:lpstr>3. Закрепляем нитку, завязываем узелок. </vt:lpstr>
      <vt:lpstr>4. «Пришиваем» пуговицу</vt:lpstr>
      <vt:lpstr>5. Закрепляем пуговицу</vt:lpstr>
      <vt:lpstr>И вот, пуговица пришита! Можно пробовать  пришить пуговицу к ткани дома, с настоящей иглой. А можем мы - провести индивидуальную работу. </vt:lpstr>
      <vt:lpstr>ВЫШИВАНИЕ</vt:lpstr>
      <vt:lpstr>Презентация PowerPoint</vt:lpstr>
      <vt:lpstr>Презентация PowerPoint</vt:lpstr>
      <vt:lpstr>Вышиваем снежинку.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мастер-класса для коллег «пришиваем пуговицы»</dc:title>
  <dc:creator>Татьяна Пивоварова</dc:creator>
  <cp:lastModifiedBy>Татьяна Пивоварова</cp:lastModifiedBy>
  <cp:revision>13</cp:revision>
  <dcterms:created xsi:type="dcterms:W3CDTF">2017-09-30T18:23:48Z</dcterms:created>
  <dcterms:modified xsi:type="dcterms:W3CDTF">2017-09-30T20:31:15Z</dcterms:modified>
</cp:coreProperties>
</file>