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B95D-CCC8-474C-AD4F-BA54940F4C2D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C55E-442D-4E5C-B6BC-BEAF9004C6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B95D-CCC8-474C-AD4F-BA54940F4C2D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C55E-442D-4E5C-B6BC-BEAF9004C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B95D-CCC8-474C-AD4F-BA54940F4C2D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C55E-442D-4E5C-B6BC-BEAF9004C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B95D-CCC8-474C-AD4F-BA54940F4C2D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C55E-442D-4E5C-B6BC-BEAF9004C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B95D-CCC8-474C-AD4F-BA54940F4C2D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7CAC55E-442D-4E5C-B6BC-BEAF9004C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B95D-CCC8-474C-AD4F-BA54940F4C2D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C55E-442D-4E5C-B6BC-BEAF9004C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B95D-CCC8-474C-AD4F-BA54940F4C2D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C55E-442D-4E5C-B6BC-BEAF9004C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B95D-CCC8-474C-AD4F-BA54940F4C2D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C55E-442D-4E5C-B6BC-BEAF9004C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B95D-CCC8-474C-AD4F-BA54940F4C2D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C55E-442D-4E5C-B6BC-BEAF9004C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B95D-CCC8-474C-AD4F-BA54940F4C2D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C55E-442D-4E5C-B6BC-BEAF9004C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B95D-CCC8-474C-AD4F-BA54940F4C2D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C55E-442D-4E5C-B6BC-BEAF9004C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779B95D-CCC8-474C-AD4F-BA54940F4C2D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7CAC55E-442D-4E5C-B6BC-BEAF9004C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977" y="296652"/>
            <a:ext cx="8704047" cy="6264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259632" y="5229200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Рисуем оснь</a:t>
            </a:r>
            <a:endParaRPr lang="ru-RU" sz="6000" b="1" i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>
                <a:solidFill>
                  <a:schemeClr val="accent2">
                    <a:lumMod val="20000"/>
                    <a:lumOff val="80000"/>
                  </a:schemeClr>
                </a:solidFill>
              </a:rPr>
              <a:t>Прорисуем траву, используя коричневую гуашь. </a:t>
            </a:r>
            <a:br>
              <a:rPr lang="ru-RU" sz="160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endParaRPr lang="ru-RU" sz="160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Рисунок 2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484784"/>
            <a:ext cx="3888432" cy="51818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1559" y="2348880"/>
            <a:ext cx="5002441" cy="37478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366837"/>
            <a:ext cx="7056783" cy="49424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smtClean="0"/>
              <a:t>Добавим листву в нижней части кроны берез желтой краской. Используем метод «тычка».</a:t>
            </a:r>
            <a:br>
              <a:rPr lang="ru-RU" sz="1600" smtClean="0"/>
            </a:br>
            <a:endParaRPr lang="ru-RU" sz="1600"/>
          </a:p>
        </p:txBody>
      </p:sp>
      <p:pic>
        <p:nvPicPr>
          <p:cNvPr id="3" name="Рисунок 2" descr="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124744"/>
            <a:ext cx="3903142" cy="35898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2996952"/>
            <a:ext cx="4822925" cy="37170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8349" y="332656"/>
            <a:ext cx="8138107" cy="62470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smtClean="0"/>
              <a:t>Рисуем второй план. Для этого возьмем охру и все тем же способом «тычка» заполним мелкими пятнами расстояние между листвой деревьев и травой. </a:t>
            </a:r>
            <a:br>
              <a:rPr lang="ru-RU" sz="1600" smtClean="0"/>
            </a:br>
            <a:r>
              <a:rPr lang="ru-RU" sz="1600" smtClean="0"/>
              <a:t> </a:t>
            </a:r>
            <a:br>
              <a:rPr lang="ru-RU" sz="1600" smtClean="0"/>
            </a:br>
            <a:endParaRPr lang="ru-RU" sz="1600"/>
          </a:p>
        </p:txBody>
      </p:sp>
      <p:pic>
        <p:nvPicPr>
          <p:cNvPr id="3" name="Рисунок 2" descr="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00808"/>
            <a:ext cx="5063058" cy="37932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40246" y="1700808"/>
            <a:ext cx="3903754" cy="5295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424936" cy="62007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smtClean="0"/>
              <a:t>Оттеним, используя черную гуашь.</a:t>
            </a:r>
            <a:br>
              <a:rPr lang="ru-RU" sz="1600" smtClean="0"/>
            </a:br>
            <a:endParaRPr lang="ru-RU" sz="1600"/>
          </a:p>
        </p:txBody>
      </p:sp>
      <p:pic>
        <p:nvPicPr>
          <p:cNvPr id="3" name="Рисунок 2" descr="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656692"/>
            <a:ext cx="6624736" cy="48680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0" smtClean="0">
                <a:solidFill>
                  <a:srgbClr val="FFFF00"/>
                </a:solidFill>
              </a:rPr>
              <a:t>А теперь добавим ярко желтые пятна. </a:t>
            </a:r>
            <a:endParaRPr lang="ru-RU" sz="1600">
              <a:solidFill>
                <a:srgbClr val="FFFF00"/>
              </a:solidFill>
            </a:endParaRPr>
          </a:p>
        </p:txBody>
      </p:sp>
      <p:pic>
        <p:nvPicPr>
          <p:cNvPr id="3" name="Рисунок 2" descr="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196752"/>
            <a:ext cx="7272808" cy="53418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16632"/>
            <a:ext cx="5112568" cy="38344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2086363"/>
            <a:ext cx="3635896" cy="47716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99" y="332656"/>
            <a:ext cx="8704047" cy="62646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/>
              <a:t>Давайте сегодня и мы нарисуем Осень. Для работы возьмем тонированный картон синего цвета – таким образом нам не придется задавать цвет неба.</a:t>
            </a:r>
            <a:br>
              <a:rPr lang="ru-RU" sz="1600"/>
            </a:br>
            <a:r>
              <a:rPr lang="ru-RU" sz="1600"/>
              <a:t>Для начала мы возьмем широкую кисть с грубым ворсом и гуашь цвета «охра» и нарисуем осеннюю траву: делая широкие мазки снизу вверх.</a:t>
            </a:r>
            <a:br>
              <a:rPr lang="ru-RU" sz="1600"/>
            </a:br>
            <a:endParaRPr lang="ru-RU" sz="1600"/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40768"/>
            <a:ext cx="4077469" cy="52896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8837" y="1340768"/>
            <a:ext cx="5065163" cy="36191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600"/>
              <a:t>Возьмем ватную палочку, белую гуашь и нарисуем стволы деревьев. Линии проводим снизу вверх, располагая их на разном уровне по высоте и ширине.</a:t>
            </a:r>
            <a:br>
              <a:rPr lang="ru-RU" sz="1600"/>
            </a:br>
            <a:r>
              <a:rPr lang="ru-RU" sz="1600"/>
              <a:t>Угадайте, какое дерево у нас получилось: «Тонкий стан, белый сарафан» </a:t>
            </a:r>
            <a:r>
              <a:rPr lang="ru-RU" sz="1600" i="1"/>
              <a:t>(Берёза) </a:t>
            </a:r>
            <a:r>
              <a:rPr lang="ru-RU" sz="1600"/>
              <a:t/>
            </a:r>
            <a:br>
              <a:rPr lang="ru-RU" sz="1600"/>
            </a:br>
            <a:r>
              <a:rPr lang="ru-RU" sz="1600"/>
              <a:t/>
            </a:r>
            <a:br>
              <a:rPr lang="ru-RU" sz="1600"/>
            </a:br>
            <a:endParaRPr lang="ru-RU" sz="1600"/>
          </a:p>
        </p:txBody>
      </p:sp>
      <p:pic>
        <p:nvPicPr>
          <p:cNvPr id="3" name="Рисунок 2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5" y="1340768"/>
            <a:ext cx="6489577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1600"/>
              <a:t>Другой палочкой и желтой гуашью начнем рисовать листочки на березках. (Для каждой краски я предлагаю брать новую ватную палочку, так как вата в воде начинает расползаться и красивых отпечатков не получается.) </a:t>
            </a:r>
            <a:br>
              <a:rPr lang="ru-RU" sz="1600"/>
            </a:br>
            <a:endParaRPr lang="ru-RU" sz="1600"/>
          </a:p>
        </p:txBody>
      </p:sp>
      <p:pic>
        <p:nvPicPr>
          <p:cNvPr id="3" name="Рисунок 2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484784"/>
            <a:ext cx="4499992" cy="49140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196752"/>
            <a:ext cx="3888432" cy="51873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1600"/>
              <a:t>Теперь используем зеленую гуашь, но таких точек будет немного, только чтобы оттенить крону.</a:t>
            </a:r>
            <a:br>
              <a:rPr lang="ru-RU" sz="1600"/>
            </a:br>
            <a:r>
              <a:rPr lang="ru-RU" sz="1600"/>
              <a:t> </a:t>
            </a:r>
            <a:br>
              <a:rPr lang="ru-RU" sz="1600"/>
            </a:br>
            <a:endParaRPr lang="ru-RU" sz="1600"/>
          </a:p>
        </p:txBody>
      </p:sp>
      <p:pic>
        <p:nvPicPr>
          <p:cNvPr id="3" name="Рисунок 2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692696"/>
            <a:ext cx="7956885" cy="56166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980728"/>
            <a:ext cx="3655209" cy="49685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160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Теперь используем зеленую гуашь, но таких точек будет немного, только чтобы оттенить крону.</a:t>
            </a:r>
            <a:endParaRPr lang="ru-RU" sz="160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Рисунок 5" descr="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16720" y="1628800"/>
            <a:ext cx="5127280" cy="35866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692696"/>
            <a:ext cx="3600400" cy="1584176"/>
          </a:xfrm>
        </p:spPr>
        <p:txBody>
          <a:bodyPr>
            <a:noAutofit/>
          </a:bodyPr>
          <a:lstStyle/>
          <a:p>
            <a:r>
              <a:rPr lang="ru-RU" sz="1600">
                <a:solidFill>
                  <a:schemeClr val="accent1">
                    <a:lumMod val="40000"/>
                    <a:lumOff val="60000"/>
                  </a:schemeClr>
                </a:solidFill>
              </a:rPr>
              <a:t>Добавляем коричневых пятен.</a:t>
            </a:r>
            <a:r>
              <a:rPr lang="ru-RU" sz="1600"/>
              <a:t> </a:t>
            </a:r>
            <a:br>
              <a:rPr lang="ru-RU" sz="1600"/>
            </a:br>
            <a:endParaRPr lang="ru-RU" sz="1600"/>
          </a:p>
        </p:txBody>
      </p:sp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0"/>
            <a:ext cx="5004048" cy="37530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3097889"/>
            <a:ext cx="5436096" cy="37601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901713"/>
            <a:ext cx="3721174" cy="49562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916832"/>
            <a:ext cx="3802682" cy="50702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88840"/>
          </a:xfrm>
        </p:spPr>
        <p:txBody>
          <a:bodyPr>
            <a:normAutofit/>
          </a:bodyPr>
          <a:lstStyle/>
          <a:p>
            <a:pPr algn="l"/>
            <a:r>
              <a:rPr lang="ru-RU" sz="1200" smtClean="0"/>
              <a:t/>
            </a:r>
            <a:br>
              <a:rPr lang="ru-RU" sz="1200" smtClean="0"/>
            </a:br>
            <a:r>
              <a:rPr lang="ru-RU" sz="160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Давайте дорисуем ствол березы и добавим черные штрихи. Можно использовать черную гуашь. Но для дошкольников это трудновато, поэтому я предлагаю использовать черный восковой карандаш или черную масляную пастель. Они легко оставляют след на белой краске и не растекаются. Для этого проводим по контуру белой линии и добавляем небольшие пятна и линии-веточки. Внизу ствол закрашиваем плотнее. </a:t>
            </a:r>
            <a:r>
              <a:rPr lang="ru-RU" sz="1600" smtClean="0"/>
              <a:t/>
            </a:r>
            <a:br>
              <a:rPr lang="ru-RU" sz="1600" smtClean="0"/>
            </a:br>
            <a:endParaRPr lang="ru-RU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1600" smtClean="0"/>
              <a:t>Берёзы белоногие,</a:t>
            </a:r>
            <a:br>
              <a:rPr lang="ru-RU" sz="1600" smtClean="0"/>
            </a:br>
            <a:r>
              <a:rPr lang="ru-RU" sz="1600" smtClean="0"/>
              <a:t>Колготки со штрихами,</a:t>
            </a:r>
            <a:br>
              <a:rPr lang="ru-RU" sz="1600" smtClean="0"/>
            </a:br>
            <a:r>
              <a:rPr lang="ru-RU" sz="1600" smtClean="0"/>
              <a:t>Кудрявые, высокие</a:t>
            </a:r>
            <a:br>
              <a:rPr lang="ru-RU" sz="1600" smtClean="0"/>
            </a:br>
            <a:r>
              <a:rPr lang="ru-RU" sz="1600" smtClean="0"/>
              <a:t>Серёжки с янтарями.</a:t>
            </a:r>
            <a:br>
              <a:rPr lang="ru-RU" sz="1600" smtClean="0"/>
            </a:br>
            <a:r>
              <a:rPr lang="ru-RU" sz="1600" smtClean="0"/>
              <a:t>Сверкают, как монетками</a:t>
            </a:r>
            <a:br>
              <a:rPr lang="ru-RU" sz="1600" smtClean="0"/>
            </a:br>
            <a:r>
              <a:rPr lang="ru-RU" sz="1600" smtClean="0"/>
              <a:t>Лощёными листочками,</a:t>
            </a:r>
            <a:br>
              <a:rPr lang="ru-RU" sz="1600" smtClean="0"/>
            </a:br>
            <a:r>
              <a:rPr lang="ru-RU" sz="1600" smtClean="0"/>
              <a:t>И машут они ветками,</a:t>
            </a:r>
            <a:br>
              <a:rPr lang="ru-RU" sz="1600" smtClean="0"/>
            </a:br>
            <a:r>
              <a:rPr lang="ru-RU" sz="1600" smtClean="0"/>
              <a:t>Как девушки платочками. (Ф. Соколова)</a:t>
            </a:r>
            <a:endParaRPr lang="ru-RU" sz="1600"/>
          </a:p>
        </p:txBody>
      </p:sp>
      <p:pic>
        <p:nvPicPr>
          <p:cNvPr id="3" name="Рисунок 2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916832"/>
            <a:ext cx="6552728" cy="45743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</TotalTime>
  <Words>187</Words>
  <Application>Microsoft Office PowerPoint</Application>
  <PresentationFormat>Экран (4:3)</PresentationFormat>
  <Paragraphs>14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Слайд 1</vt:lpstr>
      <vt:lpstr>Давайте сегодня и мы нарисуем Осень. Для работы возьмем тонированный картон синего цвета – таким образом нам не придется задавать цвет неба. Для начала мы возьмем широкую кисть с грубым ворсом и гуашь цвета «охра» и нарисуем осеннюю траву: делая широкие мазки снизу вверх. </vt:lpstr>
      <vt:lpstr>Возьмем ватную палочку, белую гуашь и нарисуем стволы деревьев. Линии проводим снизу вверх, располагая их на разном уровне по высоте и ширине. Угадайте, какое дерево у нас получилось: «Тонкий стан, белый сарафан» (Берёза)   </vt:lpstr>
      <vt:lpstr>Другой палочкой и желтой гуашью начнем рисовать листочки на березках. (Для каждой краски я предлагаю брать новую ватную палочку, так как вата в воде начинает расползаться и красивых отпечатков не получается.)  </vt:lpstr>
      <vt:lpstr>Теперь используем зеленую гуашь, но таких точек будет немного, только чтобы оттенить крону.   </vt:lpstr>
      <vt:lpstr>Теперь используем зеленую гуашь, но таких точек будет немного, только чтобы оттенить крону.</vt:lpstr>
      <vt:lpstr>Добавляем коричневых пятен.  </vt:lpstr>
      <vt:lpstr> Давайте дорисуем ствол березы и добавим черные штрихи. Можно использовать черную гуашь. Но для дошкольников это трудновато, поэтому я предлагаю использовать черный восковой карандаш или черную масляную пастель. Они легко оставляют след на белой краске и не растекаются. Для этого проводим по контуру белой линии и добавляем небольшие пятна и линии-веточки. Внизу ствол закрашиваем плотнее.  </vt:lpstr>
      <vt:lpstr>Берёзы белоногие, Колготки со штрихами, Кудрявые, высокие Серёжки с янтарями. Сверкают, как монетками Лощёными листочками, И машут они ветками, Как девушки платочками. (Ф. Соколова)</vt:lpstr>
      <vt:lpstr>Прорисуем траву, используя коричневую гуашь.  </vt:lpstr>
      <vt:lpstr>Слайд 11</vt:lpstr>
      <vt:lpstr>Добавим листву в нижней части кроны берез желтой краской. Используем метод «тычка». </vt:lpstr>
      <vt:lpstr>Слайд 13</vt:lpstr>
      <vt:lpstr>Рисуем второй план. Для этого возьмем охру и все тем же способом «тычка» заполним мелкими пятнами расстояние между листвой деревьев и травой.    </vt:lpstr>
      <vt:lpstr>Слайд 15</vt:lpstr>
      <vt:lpstr>Оттеним, используя черную гуашь. </vt:lpstr>
      <vt:lpstr>А теперь добавим ярко желтые пятна. 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Давайте сегодня и мы нарисуем Осень. Для работы возьмем тонированный картон синего цвета – таким образом нам не придется задавать цвет неба. Для начала мы возьмем широкую кисть с грубым ворсом и гуашь цвета «охра» и нарисуем осеннюю траву: делая широкие мазки снизу вверх.</dc:title>
  <dc:creator>User</dc:creator>
  <cp:lastModifiedBy>User</cp:lastModifiedBy>
  <cp:revision>7</cp:revision>
  <dcterms:created xsi:type="dcterms:W3CDTF">2017-10-05T19:18:21Z</dcterms:created>
  <dcterms:modified xsi:type="dcterms:W3CDTF">2017-12-12T18:03:16Z</dcterms:modified>
</cp:coreProperties>
</file>