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4" r:id="rId2"/>
    <p:sldId id="263" r:id="rId3"/>
    <p:sldId id="258" r:id="rId4"/>
    <p:sldId id="259" r:id="rId5"/>
    <p:sldId id="261" r:id="rId6"/>
    <p:sldId id="265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12.12.2017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jpeg"/><Relationship Id="rId3" Type="http://schemas.openxmlformats.org/officeDocument/2006/relationships/image" Target="../media/image2.jpeg"/><Relationship Id="rId7" Type="http://schemas.openxmlformats.org/officeDocument/2006/relationships/image" Target="../media/image6.png"/><Relationship Id="rId12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11" Type="http://schemas.openxmlformats.org/officeDocument/2006/relationships/image" Target="../media/image10.jpeg"/><Relationship Id="rId5" Type="http://schemas.openxmlformats.org/officeDocument/2006/relationships/image" Target="../media/image4.jpeg"/><Relationship Id="rId15" Type="http://schemas.openxmlformats.org/officeDocument/2006/relationships/image" Target="../media/image14.jpeg"/><Relationship Id="rId10" Type="http://schemas.openxmlformats.org/officeDocument/2006/relationships/image" Target="../media/image9.jpeg"/><Relationship Id="rId4" Type="http://schemas.openxmlformats.org/officeDocument/2006/relationships/image" Target="../media/image3.png"/><Relationship Id="rId9" Type="http://schemas.openxmlformats.org/officeDocument/2006/relationships/image" Target="../media/image8.jpeg"/><Relationship Id="rId14" Type="http://schemas.openxmlformats.org/officeDocument/2006/relationships/image" Target="../media/image13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13" Type="http://schemas.openxmlformats.org/officeDocument/2006/relationships/image" Target="../media/image13.jpe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12" Type="http://schemas.openxmlformats.org/officeDocument/2006/relationships/image" Target="../media/image1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11" Type="http://schemas.openxmlformats.org/officeDocument/2006/relationships/image" Target="../media/image11.jpeg"/><Relationship Id="rId5" Type="http://schemas.openxmlformats.org/officeDocument/2006/relationships/image" Target="../media/image5.jpeg"/><Relationship Id="rId10" Type="http://schemas.openxmlformats.org/officeDocument/2006/relationships/image" Target="../media/image10.jpeg"/><Relationship Id="rId4" Type="http://schemas.openxmlformats.org/officeDocument/2006/relationships/image" Target="../media/image4.jpeg"/><Relationship Id="rId9" Type="http://schemas.openxmlformats.org/officeDocument/2006/relationships/image" Target="../media/image9.jpeg"/><Relationship Id="rId14" Type="http://schemas.openxmlformats.org/officeDocument/2006/relationships/image" Target="../media/image14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13" Type="http://schemas.openxmlformats.org/officeDocument/2006/relationships/image" Target="../media/image4.jpeg"/><Relationship Id="rId3" Type="http://schemas.openxmlformats.org/officeDocument/2006/relationships/image" Target="../media/image16.png"/><Relationship Id="rId7" Type="http://schemas.openxmlformats.org/officeDocument/2006/relationships/image" Target="../media/image20.jpeg"/><Relationship Id="rId12" Type="http://schemas.openxmlformats.org/officeDocument/2006/relationships/image" Target="../media/image5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jpeg"/><Relationship Id="rId11" Type="http://schemas.openxmlformats.org/officeDocument/2006/relationships/image" Target="../media/image10.jpeg"/><Relationship Id="rId5" Type="http://schemas.openxmlformats.org/officeDocument/2006/relationships/image" Target="../media/image18.jpeg"/><Relationship Id="rId10" Type="http://schemas.openxmlformats.org/officeDocument/2006/relationships/image" Target="../media/image14.jpeg"/><Relationship Id="rId4" Type="http://schemas.openxmlformats.org/officeDocument/2006/relationships/image" Target="../media/image17.jpeg"/><Relationship Id="rId9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81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1472" y="1643050"/>
            <a:ext cx="7772400" cy="1470025"/>
          </a:xfrm>
        </p:spPr>
        <p:txBody>
          <a:bodyPr>
            <a:normAutofit fontScale="90000"/>
          </a:bodyPr>
          <a:lstStyle/>
          <a:p>
            <a:pPr algn="r"/>
            <a:r>
              <a:rPr lang="ru-RU" dirty="0" smtClean="0"/>
              <a:t>Интерактивная презентация</a:t>
            </a:r>
            <a:br>
              <a:rPr lang="ru-RU" dirty="0" smtClean="0"/>
            </a:br>
            <a:r>
              <a:rPr lang="ru-RU" sz="3600" dirty="0" smtClean="0"/>
              <a:t>с</a:t>
            </a:r>
            <a:r>
              <a:rPr lang="ru-RU" sz="3600" dirty="0" smtClean="0"/>
              <a:t>оздана Прониной М.Ю.</a:t>
            </a:r>
            <a:br>
              <a:rPr lang="ru-RU" sz="3600" dirty="0" smtClean="0"/>
            </a:br>
            <a:r>
              <a:rPr lang="ru-RU" sz="3600" dirty="0" smtClean="0"/>
              <a:t>зам.зав. по ВМР</a:t>
            </a:r>
            <a:endParaRPr lang="ru-RU" sz="3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43042" y="4643446"/>
            <a:ext cx="6986614" cy="1752600"/>
          </a:xfrm>
        </p:spPr>
        <p:txBody>
          <a:bodyPr>
            <a:normAutofit fontScale="70000" lnSpcReduction="20000"/>
          </a:bodyPr>
          <a:lstStyle/>
          <a:p>
            <a:pPr algn="r"/>
            <a:r>
              <a:rPr lang="ru-RU" dirty="0" smtClean="0">
                <a:solidFill>
                  <a:schemeClr val="tx1"/>
                </a:solidFill>
                <a:latin typeface="Times New Roman"/>
              </a:rPr>
              <a:t>Я работаю методистом, а значит должна быть готова идти на помощь каждому, кто хочет научить детей думать, получать и правильно использовать информацию. Я просто обязана быть творческой личностью, все чему научилась сама, должна передать другим.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2" descr="C:\Documents and Settings\user\Рабочий стол\Животные для квеста\201211047Exx3U.jpg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500033" y="285728"/>
            <a:ext cx="4688619" cy="3000396"/>
          </a:xfrm>
          <a:prstGeom prst="rect">
            <a:avLst/>
          </a:prstGeom>
          <a:noFill/>
        </p:spPr>
      </p:pic>
      <p:pic>
        <p:nvPicPr>
          <p:cNvPr id="3074" name="Picture 2" descr="C:\Documents and Settings\user\Рабочий стол\Животные для квеста\1210589_foto-tigra-na-belom-fone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42844" y="5357826"/>
            <a:ext cx="1412800" cy="1059600"/>
          </a:xfrm>
          <a:prstGeom prst="rect">
            <a:avLst/>
          </a:prstGeom>
          <a:noFill/>
        </p:spPr>
      </p:pic>
      <p:pic>
        <p:nvPicPr>
          <p:cNvPr id="3075" name="Picture 3" descr="C:\Documents and Settings\user\Рабочий стол\Животные для квеста\1717934-53d65eedd5225817.pn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4929190" y="5143512"/>
            <a:ext cx="1800200" cy="1271391"/>
          </a:xfrm>
          <a:prstGeom prst="rect">
            <a:avLst/>
          </a:prstGeom>
          <a:noFill/>
        </p:spPr>
      </p:pic>
      <p:pic>
        <p:nvPicPr>
          <p:cNvPr id="3077" name="Picture 5" descr="C:\Documents and Settings\user\Рабочий стол\Животные для квеста\29112005063734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1928794" y="5572140"/>
            <a:ext cx="1285884" cy="745813"/>
          </a:xfrm>
          <a:prstGeom prst="rect">
            <a:avLst/>
          </a:prstGeom>
          <a:noFill/>
        </p:spPr>
      </p:pic>
      <p:pic>
        <p:nvPicPr>
          <p:cNvPr id="3078" name="Picture 6" descr="C:\Documents and Settings\user\Рабочий стол\Животные для квеста\a-cute-squirrel-57972.jp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928926" y="3500438"/>
            <a:ext cx="1509208" cy="1146998"/>
          </a:xfrm>
          <a:prstGeom prst="rect">
            <a:avLst/>
          </a:prstGeom>
          <a:noFill/>
        </p:spPr>
      </p:pic>
      <p:pic>
        <p:nvPicPr>
          <p:cNvPr id="3079" name="Picture 7" descr="C:\Documents and Settings\user\Рабочий стол\Животные для квеста\imgh1256467.png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143768" y="4929198"/>
            <a:ext cx="1817033" cy="1419640"/>
          </a:xfrm>
          <a:prstGeom prst="rect">
            <a:avLst/>
          </a:prstGeom>
          <a:noFill/>
        </p:spPr>
      </p:pic>
      <p:pic>
        <p:nvPicPr>
          <p:cNvPr id="3080" name="Picture 8" descr="C:\Documents and Settings\user\Рабочий стол\Животные для квеста\image.png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571604" y="3500438"/>
            <a:ext cx="1290444" cy="1290444"/>
          </a:xfrm>
          <a:prstGeom prst="rect">
            <a:avLst/>
          </a:prstGeom>
          <a:noFill/>
        </p:spPr>
      </p:pic>
      <p:pic>
        <p:nvPicPr>
          <p:cNvPr id="3081" name="Picture 9" descr="C:\Documents and Settings\user\Рабочий стол\Животные для квеста\lev-v-prirode-korol.jpg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857884" y="3429000"/>
            <a:ext cx="1607248" cy="1368152"/>
          </a:xfrm>
          <a:prstGeom prst="rect">
            <a:avLst/>
          </a:prstGeom>
          <a:noFill/>
        </p:spPr>
      </p:pic>
      <p:pic>
        <p:nvPicPr>
          <p:cNvPr id="3082" name="Picture 10" descr="C:\Documents and Settings\user\Рабочий стол\Животные для квеста\main_523119_original.jpg"/>
          <p:cNvPicPr>
            <a:picLocks noChangeAspect="1" noChangeArrowheads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143372" y="3500438"/>
            <a:ext cx="1785950" cy="1290987"/>
          </a:xfrm>
          <a:prstGeom prst="rect">
            <a:avLst/>
          </a:prstGeom>
          <a:noFill/>
        </p:spPr>
      </p:pic>
      <p:pic>
        <p:nvPicPr>
          <p:cNvPr id="3083" name="Picture 11" descr="C:\Documents and Settings\user\Рабочий стол\Животные для квеста\main_524490_original.jpg"/>
          <p:cNvPicPr>
            <a:picLocks noChangeAspect="1" noChangeArrowheads="1"/>
          </p:cNvPicPr>
          <p:nvPr/>
        </p:nvPicPr>
        <p:blipFill>
          <a:blip r:embed="rId1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42844" y="3500438"/>
            <a:ext cx="1428760" cy="1377324"/>
          </a:xfrm>
          <a:prstGeom prst="rect">
            <a:avLst/>
          </a:prstGeom>
          <a:noFill/>
        </p:spPr>
      </p:pic>
      <p:pic>
        <p:nvPicPr>
          <p:cNvPr id="3084" name="Picture 12" descr="C:\Documents and Settings\user\Рабочий стол\Животные для квеста\mouse256.jpg"/>
          <p:cNvPicPr>
            <a:picLocks noChangeAspect="1" noChangeArrowheads="1"/>
          </p:cNvPicPr>
          <p:nvPr/>
        </p:nvPicPr>
        <p:blipFill>
          <a:blip r:embed="rId1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000760" y="2214554"/>
            <a:ext cx="1071570" cy="920251"/>
          </a:xfrm>
          <a:prstGeom prst="rect">
            <a:avLst/>
          </a:prstGeom>
          <a:noFill/>
        </p:spPr>
      </p:pic>
      <p:pic>
        <p:nvPicPr>
          <p:cNvPr id="3085" name="Picture 13" descr="C:\Documents and Settings\user\Рабочий стол\Животные для квеста\ps14379-5659.jpg"/>
          <p:cNvPicPr>
            <a:picLocks noChangeAspect="1" noChangeArrowheads="1"/>
          </p:cNvPicPr>
          <p:nvPr/>
        </p:nvPicPr>
        <p:blipFill>
          <a:blip r:embed="rId1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143240" y="4786322"/>
            <a:ext cx="1857388" cy="1857388"/>
          </a:xfrm>
          <a:prstGeom prst="rect">
            <a:avLst/>
          </a:prstGeom>
          <a:noFill/>
        </p:spPr>
      </p:pic>
      <p:pic>
        <p:nvPicPr>
          <p:cNvPr id="3087" name="Picture 15" descr="C:\Documents and Settings\user\Рабочий стол\Животные для квеста\Лось_европейский.jpg"/>
          <p:cNvPicPr>
            <a:picLocks noChangeAspect="1" noChangeArrowheads="1"/>
          </p:cNvPicPr>
          <p:nvPr/>
        </p:nvPicPr>
        <p:blipFill>
          <a:blip r:embed="rId1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215206" y="3286124"/>
            <a:ext cx="1588816" cy="1696392"/>
          </a:xfrm>
          <a:prstGeom prst="rect">
            <a:avLst/>
          </a:prstGeom>
          <a:noFill/>
        </p:spPr>
      </p:pic>
      <p:pic>
        <p:nvPicPr>
          <p:cNvPr id="3076" name="Picture 4" descr="C:\Documents and Settings\user\Рабочий стол\Животные для квеста\25534823.jpg"/>
          <p:cNvPicPr>
            <a:picLocks noChangeAspect="1" noChangeArrowheads="1"/>
          </p:cNvPicPr>
          <p:nvPr/>
        </p:nvPicPr>
        <p:blipFill>
          <a:blip r:embed="rId1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429520" y="1643050"/>
            <a:ext cx="1372731" cy="1000132"/>
          </a:xfrm>
          <a:prstGeom prst="rect">
            <a:avLst/>
          </a:prstGeom>
          <a:noFill/>
        </p:spPr>
      </p:pic>
      <p:sp>
        <p:nvSpPr>
          <p:cNvPr id="23" name="Управляющая кнопка: далее 22">
            <a:hlinkClick r:id="" action="ppaction://hlinkshowjump?jump=nextslide" highlightClick="1"/>
          </p:cNvPr>
          <p:cNvSpPr/>
          <p:nvPr/>
        </p:nvSpPr>
        <p:spPr>
          <a:xfrm>
            <a:off x="6429388" y="6357958"/>
            <a:ext cx="571504" cy="357214"/>
          </a:xfrm>
          <a:prstGeom prst="actionButtonForwardNex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Заголовок 1"/>
          <p:cNvSpPr>
            <a:spLocks noGrp="1"/>
          </p:cNvSpPr>
          <p:nvPr>
            <p:ph type="title"/>
          </p:nvPr>
        </p:nvSpPr>
        <p:spPr>
          <a:xfrm>
            <a:off x="500034" y="-214338"/>
            <a:ext cx="8229600" cy="1143000"/>
          </a:xfrm>
        </p:spPr>
        <p:txBody>
          <a:bodyPr/>
          <a:lstStyle/>
          <a:p>
            <a:r>
              <a:rPr lang="ru-RU" b="1" dirty="0" smtClean="0"/>
              <a:t>« Животные Самарской Луки»</a:t>
            </a:r>
            <a:endParaRPr lang="ru-RU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08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556E-17 3.7037E-7 L -0.01111 -0.21597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308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" y="-10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83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307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222E-6 -1.48148E-6 L -0.2099 -0.21991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5" y="-11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78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308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1.85185E-6 L -0.08211 -0.21991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308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1" y="-11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82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307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316 -0.02084 L -0.04115 -0.63982 " pathEditMode="relative" rAng="0" ptsTypes="AA">
                                      <p:cBhvr>
                                        <p:cTn id="21" dur="20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" y="-30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77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308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3.7037E-6 L -0.3408 -0.12107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308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0" y="-6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84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308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-3.33333E-6 L -0.11857 -0.45926 " pathEditMode="relative" rAng="0" ptsTypes="AA">
                                      <p:cBhvr>
                                        <p:cTn id="31" dur="2000" fill="hold"/>
                                        <p:tgtEl>
                                          <p:spTgt spid="308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9" y="-23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85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307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5.55112E-17 L -0.39531 -0.14838 " pathEditMode="relative" rAng="0" ptsTypes="AA">
                                      <p:cBhvr>
                                        <p:cTn id="36" dur="2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8" y="-7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76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308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2.22222E-6 L -0.79323 -0.42824 " pathEditMode="relative" rAng="0" ptsTypes="AA">
                                      <p:cBhvr>
                                        <p:cTn id="41" dur="2000" fill="hold"/>
                                        <p:tgtEl>
                                          <p:spTgt spid="308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97" y="-21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87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308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6" dur="2000" fill="hold"/>
                                        <p:tgtEl>
                                          <p:spTgt spid="308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81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307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51" dur="2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75"/>
                  </p:tgtEl>
                </p:cond>
              </p:nextCondLst>
            </p:seq>
            <p:seq concurrent="1" nextAc="seek">
              <p:cTn id="52" restart="whenNotActive" fill="hold" evtFilter="cancelBubble" nodeType="interactiveSeq">
                <p:stCondLst>
                  <p:cond evt="onClick" delay="0">
                    <p:tgtEl>
                      <p:spTgt spid="307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3" fill="hold">
                      <p:stCondLst>
                        <p:cond delay="0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56" dur="2000" fill="hold"/>
                                        <p:tgtEl>
                                          <p:spTgt spid="307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79"/>
                  </p:tgtEl>
                </p:cond>
              </p:nextCondLst>
            </p:seq>
            <p:seq concurrent="1" nextAc="seek">
              <p:cTn id="57" restart="whenNotActive" fill="hold" evtFilter="cancelBubble" nodeType="interactiveSeq">
                <p:stCondLst>
                  <p:cond evt="onClick" delay="0">
                    <p:tgtEl>
                      <p:spTgt spid="307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8" fill="hold">
                      <p:stCondLst>
                        <p:cond delay="0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1" dur="2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74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308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6" dur="2000" fill="hold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80"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Овал 17"/>
          <p:cNvSpPr/>
          <p:nvPr/>
        </p:nvSpPr>
        <p:spPr>
          <a:xfrm>
            <a:off x="1331640" y="1196752"/>
            <a:ext cx="914400" cy="914400"/>
          </a:xfrm>
          <a:prstGeom prst="ellipse">
            <a:avLst/>
          </a:prstGeom>
          <a:solidFill>
            <a:srgbClr val="92D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Овал 18"/>
          <p:cNvSpPr/>
          <p:nvPr/>
        </p:nvSpPr>
        <p:spPr>
          <a:xfrm>
            <a:off x="6588224" y="1124744"/>
            <a:ext cx="914400" cy="914400"/>
          </a:xfrm>
          <a:prstGeom prst="ellipse">
            <a:avLst/>
          </a:prstGeom>
          <a:solidFill>
            <a:srgbClr val="FF0000"/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074" name="Picture 2" descr="C:\Documents and Settings\user\Рабочий стол\Животные для квеста\1210589_foto-tigra-na-belom-fone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42844" y="5357826"/>
            <a:ext cx="1412800" cy="1059600"/>
          </a:xfrm>
          <a:prstGeom prst="rect">
            <a:avLst/>
          </a:prstGeom>
          <a:noFill/>
        </p:spPr>
      </p:pic>
      <p:pic>
        <p:nvPicPr>
          <p:cNvPr id="3075" name="Picture 3" descr="C:\Documents and Settings\user\Рабочий стол\Животные для квеста\1717934-53d65eedd5225817.pn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4929190" y="5143512"/>
            <a:ext cx="1800200" cy="1271391"/>
          </a:xfrm>
          <a:prstGeom prst="rect">
            <a:avLst/>
          </a:prstGeom>
          <a:noFill/>
        </p:spPr>
      </p:pic>
      <p:pic>
        <p:nvPicPr>
          <p:cNvPr id="3077" name="Picture 5" descr="C:\Documents and Settings\user\Рабочий стол\Животные для квеста\29112005063734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1928794" y="5572140"/>
            <a:ext cx="1285884" cy="745813"/>
          </a:xfrm>
          <a:prstGeom prst="rect">
            <a:avLst/>
          </a:prstGeom>
          <a:noFill/>
        </p:spPr>
      </p:pic>
      <p:pic>
        <p:nvPicPr>
          <p:cNvPr id="3078" name="Picture 6" descr="C:\Documents and Settings\user\Рабочий стол\Животные для квеста\a-cute-squirrel-57972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928926" y="3500438"/>
            <a:ext cx="1509208" cy="1146998"/>
          </a:xfrm>
          <a:prstGeom prst="rect">
            <a:avLst/>
          </a:prstGeom>
          <a:noFill/>
        </p:spPr>
      </p:pic>
      <p:pic>
        <p:nvPicPr>
          <p:cNvPr id="3079" name="Picture 7" descr="C:\Documents and Settings\user\Рабочий стол\Животные для квеста\imgh1256467.pn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143768" y="4929198"/>
            <a:ext cx="1817033" cy="1419640"/>
          </a:xfrm>
          <a:prstGeom prst="rect">
            <a:avLst/>
          </a:prstGeom>
          <a:noFill/>
        </p:spPr>
      </p:pic>
      <p:pic>
        <p:nvPicPr>
          <p:cNvPr id="3080" name="Picture 8" descr="C:\Documents and Settings\user\Рабочий стол\Животные для квеста\image.png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571604" y="3500438"/>
            <a:ext cx="1290444" cy="1290444"/>
          </a:xfrm>
          <a:prstGeom prst="rect">
            <a:avLst/>
          </a:prstGeom>
          <a:noFill/>
        </p:spPr>
      </p:pic>
      <p:pic>
        <p:nvPicPr>
          <p:cNvPr id="3081" name="Picture 9" descr="C:\Documents and Settings\user\Рабочий стол\Животные для квеста\lev-v-prirode-korol.jpg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857884" y="3429000"/>
            <a:ext cx="1607248" cy="1368152"/>
          </a:xfrm>
          <a:prstGeom prst="rect">
            <a:avLst/>
          </a:prstGeom>
          <a:noFill/>
        </p:spPr>
      </p:pic>
      <p:pic>
        <p:nvPicPr>
          <p:cNvPr id="3082" name="Picture 10" descr="C:\Documents and Settings\user\Рабочий стол\Животные для квеста\main_523119_original.jpg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143372" y="3500438"/>
            <a:ext cx="1785950" cy="1290987"/>
          </a:xfrm>
          <a:prstGeom prst="rect">
            <a:avLst/>
          </a:prstGeom>
          <a:noFill/>
        </p:spPr>
      </p:pic>
      <p:pic>
        <p:nvPicPr>
          <p:cNvPr id="3083" name="Picture 11" descr="C:\Documents and Settings\user\Рабочий стол\Животные для квеста\main_524490_original.jpg"/>
          <p:cNvPicPr>
            <a:picLocks noChangeAspect="1" noChangeArrowheads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42844" y="3500438"/>
            <a:ext cx="1428760" cy="1377324"/>
          </a:xfrm>
          <a:prstGeom prst="rect">
            <a:avLst/>
          </a:prstGeom>
          <a:noFill/>
        </p:spPr>
      </p:pic>
      <p:pic>
        <p:nvPicPr>
          <p:cNvPr id="3084" name="Picture 12" descr="C:\Documents and Settings\user\Рабочий стол\Животные для квеста\mouse256.jpg"/>
          <p:cNvPicPr>
            <a:picLocks noChangeAspect="1" noChangeArrowheads="1"/>
          </p:cNvPicPr>
          <p:nvPr/>
        </p:nvPicPr>
        <p:blipFill>
          <a:blip r:embed="rId1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699792" y="2132856"/>
            <a:ext cx="1071570" cy="920251"/>
          </a:xfrm>
          <a:prstGeom prst="rect">
            <a:avLst/>
          </a:prstGeom>
          <a:noFill/>
        </p:spPr>
      </p:pic>
      <p:pic>
        <p:nvPicPr>
          <p:cNvPr id="3085" name="Picture 13" descr="C:\Documents and Settings\user\Рабочий стол\Животные для квеста\ps14379-5659.jpg"/>
          <p:cNvPicPr>
            <a:picLocks noChangeAspect="1" noChangeArrowheads="1"/>
          </p:cNvPicPr>
          <p:nvPr/>
        </p:nvPicPr>
        <p:blipFill>
          <a:blip r:embed="rId1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143240" y="4786322"/>
            <a:ext cx="1857388" cy="1857388"/>
          </a:xfrm>
          <a:prstGeom prst="rect">
            <a:avLst/>
          </a:prstGeom>
          <a:noFill/>
        </p:spPr>
      </p:pic>
      <p:pic>
        <p:nvPicPr>
          <p:cNvPr id="3087" name="Picture 15" descr="C:\Documents and Settings\user\Рабочий стол\Животные для квеста\Лось_европейский.jpg"/>
          <p:cNvPicPr>
            <a:picLocks noChangeAspect="1" noChangeArrowheads="1"/>
          </p:cNvPicPr>
          <p:nvPr/>
        </p:nvPicPr>
        <p:blipFill>
          <a:blip r:embed="rId1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215206" y="3286124"/>
            <a:ext cx="1588816" cy="1696392"/>
          </a:xfrm>
          <a:prstGeom prst="rect">
            <a:avLst/>
          </a:prstGeom>
          <a:noFill/>
        </p:spPr>
      </p:pic>
      <p:pic>
        <p:nvPicPr>
          <p:cNvPr id="3076" name="Picture 4" descr="C:\Documents and Settings\user\Рабочий стол\Животные для квеста\25534823.jpg"/>
          <p:cNvPicPr>
            <a:picLocks noChangeAspect="1" noChangeArrowheads="1"/>
          </p:cNvPicPr>
          <p:nvPr/>
        </p:nvPicPr>
        <p:blipFill>
          <a:blip r:embed="rId1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932040" y="2204864"/>
            <a:ext cx="1372731" cy="1000132"/>
          </a:xfrm>
          <a:prstGeom prst="rect">
            <a:avLst/>
          </a:prstGeom>
          <a:noFill/>
        </p:spPr>
      </p:pic>
      <p:sp>
        <p:nvSpPr>
          <p:cNvPr id="23" name="Управляющая кнопка: далее 22">
            <a:hlinkClick r:id="" action="ppaction://hlinkshowjump?jump=nextslide" highlightClick="1"/>
          </p:cNvPr>
          <p:cNvSpPr/>
          <p:nvPr/>
        </p:nvSpPr>
        <p:spPr>
          <a:xfrm>
            <a:off x="6429388" y="6357958"/>
            <a:ext cx="571504" cy="357214"/>
          </a:xfrm>
          <a:prstGeom prst="actionButtonForwardNex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Заголовок 1"/>
          <p:cNvSpPr>
            <a:spLocks noGrp="1"/>
          </p:cNvSpPr>
          <p:nvPr>
            <p:ph type="title"/>
          </p:nvPr>
        </p:nvSpPr>
        <p:spPr>
          <a:xfrm>
            <a:off x="323528" y="188640"/>
            <a:ext cx="3135862" cy="882352"/>
          </a:xfrm>
        </p:spPr>
        <p:txBody>
          <a:bodyPr>
            <a:normAutofit/>
          </a:bodyPr>
          <a:lstStyle/>
          <a:p>
            <a:r>
              <a:rPr lang="ru-RU" sz="3600" b="1" dirty="0" smtClean="0"/>
              <a:t>Травоядные</a:t>
            </a:r>
            <a:endParaRPr lang="ru-RU" sz="3600" dirty="0"/>
          </a:p>
        </p:txBody>
      </p:sp>
      <p:sp>
        <p:nvSpPr>
          <p:cNvPr id="17" name="Заголовок 1"/>
          <p:cNvSpPr txBox="1">
            <a:spLocks/>
          </p:cNvSpPr>
          <p:nvPr/>
        </p:nvSpPr>
        <p:spPr>
          <a:xfrm>
            <a:off x="5580112" y="188640"/>
            <a:ext cx="3135862" cy="88235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3600" b="1" dirty="0" smtClean="0">
                <a:latin typeface="+mj-lt"/>
                <a:ea typeface="+mj-ea"/>
                <a:cs typeface="+mj-cs"/>
              </a:rPr>
              <a:t>Хищные</a:t>
            </a:r>
            <a:endParaRPr kumimoji="0" lang="ru-RU" sz="3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08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556E-17 3.7037E-7 L 0.09913 -0.3838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308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9" y="-19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83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307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222E-6 -1.48148E-6 L -0.20209 -0.30393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1" y="-15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78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308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1.85185E-6 L 0.21702 -0.325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308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9" y="-16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82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307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1.85185E-6 L -0.11198 -0.65046 " pathEditMode="relative" rAng="0" ptsTypes="AA">
                                      <p:cBhvr>
                                        <p:cTn id="30" dur="20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6" y="-32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77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308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347 -0.025 L -0.1566 -0.16551 " pathEditMode="relative" rAng="0" ptsTypes="AA">
                                      <p:cBhvr>
                                        <p:cTn id="38" dur="2000" fill="hold"/>
                                        <p:tgtEl>
                                          <p:spTgt spid="308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7" y="-7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000"/>
                            </p:stCondLst>
                            <p:childTnLst>
                              <p:par>
                                <p:cTn id="40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84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308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-3.33333E-6 L -0.24462 -0.58541 " pathEditMode="relative" rAng="0" ptsTypes="AA">
                                      <p:cBhvr>
                                        <p:cTn id="46" dur="2000" fill="hold"/>
                                        <p:tgtEl>
                                          <p:spTgt spid="308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2" y="-29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2000"/>
                            </p:stCondLst>
                            <p:childTnLst>
                              <p:par>
                                <p:cTn id="48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85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307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-4.44444E-6 L 0.14549 -0.15694 " pathEditMode="relative" rAng="0" ptsTypes="AA">
                                      <p:cBhvr>
                                        <p:cTn id="54" dur="2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3" y="-7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2000"/>
                            </p:stCondLst>
                            <p:childTnLst>
                              <p:par>
                                <p:cTn id="56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76"/>
                  </p:tgtEl>
                </p:cond>
              </p:nextCondLst>
            </p:seq>
            <p:seq concurrent="1" nextAc="seek">
              <p:cTn id="58" restart="whenNotActive" fill="hold" evtFilter="cancelBubble" nodeType="interactiveSeq">
                <p:stCondLst>
                  <p:cond evt="onClick" delay="0">
                    <p:tgtEl>
                      <p:spTgt spid="308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9" fill="hold">
                      <p:stCondLst>
                        <p:cond delay="0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2.22222E-6 L -0.6908 -0.36528 " pathEditMode="relative" rAng="0" ptsTypes="AA">
                                      <p:cBhvr>
                                        <p:cTn id="62" dur="2000" fill="hold"/>
                                        <p:tgtEl>
                                          <p:spTgt spid="308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45" y="-18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2000"/>
                            </p:stCondLst>
                            <p:childTnLst>
                              <p:par>
                                <p:cTn id="64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87"/>
                  </p:tgtEl>
                </p:cond>
              </p:nextCondLst>
            </p:seq>
            <p:seq concurrent="1" nextAc="seek">
              <p:cTn id="66" restart="whenNotActive" fill="hold" evtFilter="cancelBubble" nodeType="interactiveSeq">
                <p:stCondLst>
                  <p:cond evt="onClick" delay="0">
                    <p:tgtEl>
                      <p:spTgt spid="308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7" fill="hold">
                      <p:stCondLst>
                        <p:cond delay="0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6.11111E-6 -4.07407E-6 L 0.05521 -0.36759 " pathEditMode="relative" ptsTypes="AA">
                                      <p:cBhvr>
                                        <p:cTn id="70" dur="2000" fill="hold"/>
                                        <p:tgtEl>
                                          <p:spTgt spid="308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2000"/>
                            </p:stCondLst>
                            <p:childTnLst>
                              <p:par>
                                <p:cTn id="72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81"/>
                  </p:tgtEl>
                </p:cond>
              </p:nextCondLst>
            </p:seq>
            <p:seq concurrent="1" nextAc="seek">
              <p:cTn id="74" restart="whenNotActive" fill="hold" evtFilter="cancelBubble" nodeType="interactiveSeq">
                <p:stCondLst>
                  <p:cond evt="onClick" delay="0">
                    <p:tgtEl>
                      <p:spTgt spid="307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5" fill="hold">
                      <p:stCondLst>
                        <p:cond delay="0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4.07407E-6 L -0.67726 -0.59838 " pathEditMode="relative" ptsTypes="AA">
                                      <p:cBhvr>
                                        <p:cTn id="78" dur="2000" fill="hold"/>
                                        <p:tgtEl>
                                          <p:spTgt spid="307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2000"/>
                            </p:stCondLst>
                            <p:childTnLst>
                              <p:par>
                                <p:cTn id="80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79"/>
                  </p:tgtEl>
                </p:cond>
              </p:nextCondLst>
            </p:seq>
            <p:seq concurrent="1" nextAc="seek">
              <p:cTn id="82" restart="whenNotActive" fill="hold" evtFilter="cancelBubble" nodeType="interactiveSeq">
                <p:stCondLst>
                  <p:cond evt="onClick" delay="0">
                    <p:tgtEl>
                      <p:spTgt spid="307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3" fill="hold">
                      <p:stCondLst>
                        <p:cond delay="0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2.22222E-6 L 0.66163 -0.63009 " pathEditMode="relative" ptsTypes="AA">
                                      <p:cBhvr>
                                        <p:cTn id="86" dur="2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2000"/>
                            </p:stCondLst>
                            <p:childTnLst>
                              <p:par>
                                <p:cTn id="88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74"/>
                  </p:tgtEl>
                </p:cond>
              </p:nextCondLst>
            </p:seq>
            <p:seq concurrent="1" nextAc="seek">
              <p:cTn id="90" restart="whenNotActive" fill="hold" evtFilter="cancelBubble" nodeType="interactiveSeq">
                <p:stCondLst>
                  <p:cond evt="onClick" delay="0">
                    <p:tgtEl>
                      <p:spTgt spid="308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1" fill="hold">
                      <p:stCondLst>
                        <p:cond delay="0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-7.40741E-7 L -0.05504 -0.39907 " pathEditMode="relative" rAng="0" ptsTypes="AA">
                                      <p:cBhvr>
                                        <p:cTn id="94" dur="2000" fill="hold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8" y="-2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2000"/>
                            </p:stCondLst>
                            <p:childTnLst>
                              <p:par>
                                <p:cTn id="96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80"/>
                  </p:tgtEl>
                </p:cond>
              </p:nextCondLst>
            </p:seq>
            <p:seq concurrent="1" nextAc="seek">
              <p:cTn id="98" restart="whenNotActive" fill="hold" evtFilter="cancelBubble" nodeType="interactiveSeq">
                <p:stCondLst>
                  <p:cond evt="onClick" delay="0">
                    <p:tgtEl>
                      <p:spTgt spid="307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9" fill="hold">
                      <p:stCondLst>
                        <p:cond delay="0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3.7037E-7 L -0.46459 -0.57754 " pathEditMode="relative" ptsTypes="AA">
                                      <p:cBhvr>
                                        <p:cTn id="102" dur="2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2000"/>
                            </p:stCondLst>
                            <p:childTnLst>
                              <p:par>
                                <p:cTn id="104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75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4" descr="C:\Documents and Settings\user\Рабочий стол\Животные для квеста\aktualnye-igry-dlya-detey-ot-goda-pro-jivotnyh-71696-large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256" t="73064" r="92795" b="3872"/>
          <a:stretch>
            <a:fillRect/>
          </a:stretch>
        </p:blipFill>
        <p:spPr bwMode="auto">
          <a:xfrm>
            <a:off x="4067944" y="5013176"/>
            <a:ext cx="792088" cy="1360951"/>
          </a:xfrm>
          <a:prstGeom prst="rect">
            <a:avLst/>
          </a:prstGeom>
          <a:noFill/>
        </p:spPr>
      </p:pic>
      <p:pic>
        <p:nvPicPr>
          <p:cNvPr id="21" name="Picture 5" descr="C:\Documents and Settings\user\Рабочий стол\Животные для квеста\aktualnye-igry-dlya-detey-ot-goda-pro-jivotnyh-71696-large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890" t="15376" r="88660" b="64569"/>
          <a:stretch>
            <a:fillRect/>
          </a:stretch>
        </p:blipFill>
        <p:spPr bwMode="auto">
          <a:xfrm>
            <a:off x="2627784" y="4293096"/>
            <a:ext cx="1080120" cy="845312"/>
          </a:xfrm>
          <a:prstGeom prst="rect">
            <a:avLst/>
          </a:prstGeom>
          <a:noFill/>
        </p:spPr>
      </p:pic>
      <p:pic>
        <p:nvPicPr>
          <p:cNvPr id="16" name="Picture 2" descr="C:\Documents and Settings\user\Рабочий стол\Животные для квеста\ur_22_01.pn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rcRect l="82507" t="44548" r="2313" b="42724"/>
          <a:stretch>
            <a:fillRect/>
          </a:stretch>
        </p:blipFill>
        <p:spPr bwMode="auto">
          <a:xfrm>
            <a:off x="2699792" y="2924944"/>
            <a:ext cx="1077078" cy="924134"/>
          </a:xfrm>
          <a:prstGeom prst="rect">
            <a:avLst/>
          </a:prstGeom>
          <a:noFill/>
        </p:spPr>
      </p:pic>
      <p:pic>
        <p:nvPicPr>
          <p:cNvPr id="10" name="Picture 3" descr="C:\Documents and Settings\user\Рабочий стол\Животные для квеста\hello_html_md4cb3ce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34274" t="50771" r="33723" b="4884"/>
          <a:stretch>
            <a:fillRect/>
          </a:stretch>
        </p:blipFill>
        <p:spPr bwMode="auto">
          <a:xfrm rot="5400000">
            <a:off x="2951820" y="1448780"/>
            <a:ext cx="1512168" cy="1008112"/>
          </a:xfrm>
          <a:prstGeom prst="rect">
            <a:avLst/>
          </a:prstGeom>
          <a:noFill/>
        </p:spPr>
      </p:pic>
      <p:pic>
        <p:nvPicPr>
          <p:cNvPr id="16387" name="Picture 3" descr="C:\Documents and Settings\user\Рабочий стол\Животные для квеста\hello_html_md4cb3ce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3282" t="51168" r="70458" b="4487"/>
          <a:stretch>
            <a:fillRect/>
          </a:stretch>
        </p:blipFill>
        <p:spPr bwMode="auto">
          <a:xfrm rot="5400000">
            <a:off x="5400092" y="1448780"/>
            <a:ext cx="1152128" cy="936104"/>
          </a:xfrm>
          <a:prstGeom prst="rect">
            <a:avLst/>
          </a:prstGeom>
          <a:noFill/>
        </p:spPr>
      </p:pic>
      <p:pic>
        <p:nvPicPr>
          <p:cNvPr id="16386" name="Picture 2" descr="C:\Documents and Settings\user\Рабочий стол\Животные для квеста\hello_html_4a5ff7b8.jpg"/>
          <p:cNvPicPr>
            <a:picLocks noGrp="1" noChangeAspect="1" noChangeArrowheads="1"/>
          </p:cNvPicPr>
          <p:nvPr>
            <p:ph idx="1"/>
          </p:nvPr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47521" t="9421" r="1666" b="12280"/>
          <a:stretch>
            <a:fillRect/>
          </a:stretch>
        </p:blipFill>
        <p:spPr bwMode="auto">
          <a:xfrm>
            <a:off x="3995936" y="2492896"/>
            <a:ext cx="1628870" cy="1152128"/>
          </a:xfrm>
          <a:prstGeom prst="rect">
            <a:avLst/>
          </a:prstGeom>
          <a:noFill/>
        </p:spPr>
      </p:pic>
      <p:pic>
        <p:nvPicPr>
          <p:cNvPr id="16388" name="Picture 4" descr="C:\Documents and Settings\user\Рабочий стол\Животные для квеста\img9.jp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E8F7F2"/>
              </a:clrFrom>
              <a:clrTo>
                <a:srgbClr val="E8F7F2">
                  <a:alpha val="0"/>
                </a:srgbClr>
              </a:clrTo>
            </a:clrChange>
          </a:blip>
          <a:srcRect l="79531" t="57875" r="8656" b="12201"/>
          <a:stretch>
            <a:fillRect/>
          </a:stretch>
        </p:blipFill>
        <p:spPr bwMode="auto">
          <a:xfrm>
            <a:off x="6084168" y="2996952"/>
            <a:ext cx="1152128" cy="2189044"/>
          </a:xfrm>
          <a:prstGeom prst="rect">
            <a:avLst/>
          </a:prstGeom>
          <a:noFill/>
        </p:spPr>
      </p:pic>
      <p:pic>
        <p:nvPicPr>
          <p:cNvPr id="5122" name="Picture 2" descr="http://animalkingdom.su/books/item/f00/s00/z0000024/pic/000049.jpg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04048" y="4365104"/>
            <a:ext cx="954425" cy="144016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1143000"/>
          </a:xfrm>
        </p:spPr>
        <p:txBody>
          <a:bodyPr/>
          <a:lstStyle/>
          <a:p>
            <a:r>
              <a:rPr lang="ru-RU" b="1" dirty="0"/>
              <a:t>Игра «Чьи следы» </a:t>
            </a:r>
            <a:endParaRPr lang="ru-RU" dirty="0"/>
          </a:p>
        </p:txBody>
      </p:sp>
      <p:sp>
        <p:nvSpPr>
          <p:cNvPr id="12" name="Управляющая кнопка: далее 11">
            <a:hlinkClick r:id="" action="ppaction://hlinkshowjump?jump=nextslide" highlightClick="1"/>
          </p:cNvPr>
          <p:cNvSpPr/>
          <p:nvPr/>
        </p:nvSpPr>
        <p:spPr>
          <a:xfrm>
            <a:off x="2411760" y="6165304"/>
            <a:ext cx="571504" cy="428628"/>
          </a:xfrm>
          <a:prstGeom prst="actionButtonForwardNex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4" name="Picture 2" descr="C:\Documents and Settings\user\Рабочий стол\Животные для квеста\ur_22_01.png"/>
          <p:cNvPicPr preferRelativeResize="0">
            <a:picLocks noChangeArrowheads="1"/>
          </p:cNvPicPr>
          <p:nvPr/>
        </p:nvPicPr>
        <p:blipFill>
          <a:blip r:embed="rId3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rcRect l="55217" t="10000" r="5981" b="55000"/>
          <a:stretch>
            <a:fillRect/>
          </a:stretch>
        </p:blipFill>
        <p:spPr bwMode="auto">
          <a:xfrm>
            <a:off x="7164288" y="476672"/>
            <a:ext cx="1584000" cy="1440000"/>
          </a:xfrm>
          <a:prstGeom prst="rect">
            <a:avLst/>
          </a:prstGeom>
          <a:noFill/>
        </p:spPr>
      </p:pic>
      <p:pic>
        <p:nvPicPr>
          <p:cNvPr id="15" name="Picture 2" descr="C:\Documents and Settings\user\Рабочий стол\Животные для квеста\ur_22_01.png"/>
          <p:cNvPicPr preferRelativeResize="0">
            <a:picLocks noChangeArrowheads="1"/>
          </p:cNvPicPr>
          <p:nvPr/>
        </p:nvPicPr>
        <p:blipFill>
          <a:blip r:embed="rId3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rcRect l="17767" t="60282" r="56389" b="3415"/>
          <a:stretch>
            <a:fillRect/>
          </a:stretch>
        </p:blipFill>
        <p:spPr bwMode="auto">
          <a:xfrm>
            <a:off x="7308304" y="2132856"/>
            <a:ext cx="1440000" cy="1440000"/>
          </a:xfrm>
          <a:prstGeom prst="rect">
            <a:avLst/>
          </a:prstGeom>
          <a:noFill/>
        </p:spPr>
      </p:pic>
      <p:pic>
        <p:nvPicPr>
          <p:cNvPr id="19" name="Picture 3" descr="C:\Documents and Settings\user\Рабочий стол\Животные для квеста\Лось_европейский.jpg"/>
          <p:cNvPicPr preferRelativeResize="0">
            <a:picLocks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95536" y="4797152"/>
            <a:ext cx="1584000" cy="1440000"/>
          </a:xfrm>
          <a:prstGeom prst="rect">
            <a:avLst/>
          </a:prstGeom>
          <a:noFill/>
        </p:spPr>
      </p:pic>
      <p:pic>
        <p:nvPicPr>
          <p:cNvPr id="23" name="Picture 10" descr="C:\Documents and Settings\user\Рабочий стол\Животные для квеста\main_523119_original.jpg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67544" y="404664"/>
            <a:ext cx="1785950" cy="1290987"/>
          </a:xfrm>
          <a:prstGeom prst="rect">
            <a:avLst/>
          </a:prstGeom>
          <a:noFill/>
        </p:spPr>
      </p:pic>
      <p:pic>
        <p:nvPicPr>
          <p:cNvPr id="24" name="Picture 4" descr="C:\Documents and Settings\user\Рабочий стол\Животные для квеста\25534823.jpg"/>
          <p:cNvPicPr>
            <a:picLocks noChangeAspect="1" noChangeArrowheads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395536" y="3573016"/>
            <a:ext cx="1581353" cy="1152128"/>
          </a:xfrm>
          <a:prstGeom prst="rect">
            <a:avLst/>
          </a:prstGeom>
          <a:noFill/>
        </p:spPr>
      </p:pic>
      <p:pic>
        <p:nvPicPr>
          <p:cNvPr id="25" name="Picture 11" descr="C:\Documents and Settings\user\Рабочий стол\Животные для квеста\main_524490_original.jpg"/>
          <p:cNvPicPr>
            <a:picLocks noChangeAspect="1" noChangeArrowheads="1"/>
          </p:cNvPicPr>
          <p:nvPr/>
        </p:nvPicPr>
        <p:blipFill>
          <a:blip r:embed="rId1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67544" y="1916832"/>
            <a:ext cx="1428760" cy="1377324"/>
          </a:xfrm>
          <a:prstGeom prst="rect">
            <a:avLst/>
          </a:prstGeom>
          <a:noFill/>
        </p:spPr>
      </p:pic>
      <p:pic>
        <p:nvPicPr>
          <p:cNvPr id="26" name="Picture 6" descr="C:\Documents and Settings\user\Рабочий стол\Животные для квеста\a-cute-squirrel-57972.jpg"/>
          <p:cNvPicPr>
            <a:picLocks noChangeAspect="1" noChangeArrowheads="1"/>
          </p:cNvPicPr>
          <p:nvPr/>
        </p:nvPicPr>
        <p:blipFill>
          <a:blip r:embed="rId1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308304" y="3789040"/>
            <a:ext cx="1509208" cy="1146998"/>
          </a:xfrm>
          <a:prstGeom prst="rect">
            <a:avLst/>
          </a:prstGeom>
          <a:noFill/>
        </p:spPr>
      </p:pic>
      <p:pic>
        <p:nvPicPr>
          <p:cNvPr id="27" name="Picture 5" descr="C:\Documents and Settings\user\Рабочий стол\Животные для квеста\29112005063734.jpg"/>
          <p:cNvPicPr>
            <a:picLocks noChangeAspect="1" noChangeArrowheads="1"/>
          </p:cNvPicPr>
          <p:nvPr/>
        </p:nvPicPr>
        <p:blipFill>
          <a:blip r:embed="rId1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7236296" y="5589240"/>
            <a:ext cx="1285884" cy="745813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6.38889E-6 1.85185E-6 L 0.49602 0.14699 " pathEditMode="relative" ptsTypes="AA">
                                      <p:cBhvr>
                                        <p:cTn id="6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1.11111E-6 L 0.2599 -0.15741 " pathEditMode="relative" ptsTypes="AA">
                                      <p:cBhvr>
                                        <p:cTn id="11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-1.11111E-6 L -0.29132 -0.20995 " pathEditMode="relative" ptsTypes="AA">
                                      <p:cBhvr>
                                        <p:cTn id="16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8.51852E-6 L -0.2441 -0.1155 " pathEditMode="relative" ptsTypes="AA">
                                      <p:cBhvr>
                                        <p:cTn id="21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-3.33333E-6 L 0.56702 -0.03148 " pathEditMode="relative" ptsTypes="AA">
                                      <p:cBhvr>
                                        <p:cTn id="26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-6.66667E-6 L 0.37813 0.05254 " pathEditMode="relative" ptsTypes="AA">
                                      <p:cBhvr>
                                        <p:cTn id="31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4.44444E-6 L -0.50399 0.29421 " pathEditMode="relative" rAng="0" ptsTypes="AA">
                                      <p:cBhvr>
                                        <p:cTn id="36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52" y="14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3.7037E-6 L -0.44879 0.23102 " pathEditMode="relative" ptsTypes="AA">
                                      <p:cBhvr>
                                        <p:cTn id="41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C:\Documents and Settings\user\Рабочий стол\Животные для квеста\4962930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357166"/>
            <a:ext cx="8001056" cy="6000793"/>
          </a:xfrm>
          <a:prstGeom prst="rect">
            <a:avLst/>
          </a:prstGeom>
          <a:noFill/>
        </p:spPr>
      </p:pic>
      <p:sp>
        <p:nvSpPr>
          <p:cNvPr id="3" name="Управляющая кнопка: далее 2">
            <a:hlinkClick r:id="" action="ppaction://hlinkshowjump?jump=nextslide" highlightClick="1"/>
          </p:cNvPr>
          <p:cNvSpPr/>
          <p:nvPr/>
        </p:nvSpPr>
        <p:spPr>
          <a:xfrm>
            <a:off x="428596" y="6072206"/>
            <a:ext cx="571504" cy="428628"/>
          </a:xfrm>
          <a:prstGeom prst="actionButtonForwardNex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Построй для бобра хатку</a:t>
            </a:r>
            <a:endParaRPr lang="ru-RU" dirty="0"/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 rot="5400000">
            <a:off x="4108447" y="3392487"/>
            <a:ext cx="1643074" cy="1588"/>
          </a:xfrm>
          <a:prstGeom prst="line">
            <a:avLst/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/>
          <p:cNvCxnSpPr/>
          <p:nvPr/>
        </p:nvCxnSpPr>
        <p:spPr>
          <a:xfrm rot="5400000">
            <a:off x="3250397" y="3036091"/>
            <a:ext cx="1571636" cy="642942"/>
          </a:xfrm>
          <a:prstGeom prst="line">
            <a:avLst/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 rot="5400000">
            <a:off x="3608381" y="3392487"/>
            <a:ext cx="1643074" cy="1588"/>
          </a:xfrm>
          <a:prstGeom prst="line">
            <a:avLst/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 rot="5400000">
            <a:off x="2750331" y="3036091"/>
            <a:ext cx="1571636" cy="642942"/>
          </a:xfrm>
          <a:prstGeom prst="line">
            <a:avLst/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rot="16200000" flipH="1">
            <a:off x="5036347" y="3036091"/>
            <a:ext cx="1571636" cy="642942"/>
          </a:xfrm>
          <a:prstGeom prst="line">
            <a:avLst/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 rot="16200000" flipH="1">
            <a:off x="4536281" y="3036091"/>
            <a:ext cx="1571636" cy="642942"/>
          </a:xfrm>
          <a:prstGeom prst="line">
            <a:avLst/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 rot="10800000">
            <a:off x="2214546" y="2571744"/>
            <a:ext cx="1643074" cy="1588"/>
          </a:xfrm>
          <a:prstGeom prst="line">
            <a:avLst/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 rot="10800000">
            <a:off x="5500694" y="2571744"/>
            <a:ext cx="1643074" cy="1588"/>
          </a:xfrm>
          <a:prstGeom prst="line">
            <a:avLst/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 rot="10800000">
            <a:off x="3857620" y="2571744"/>
            <a:ext cx="1643074" cy="1588"/>
          </a:xfrm>
          <a:prstGeom prst="line">
            <a:avLst/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 rot="5400000">
            <a:off x="2035951" y="3036091"/>
            <a:ext cx="1571636" cy="642942"/>
          </a:xfrm>
          <a:prstGeom prst="line">
            <a:avLst/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 rot="5400000">
            <a:off x="1464447" y="3036091"/>
            <a:ext cx="1571636" cy="642942"/>
          </a:xfrm>
          <a:prstGeom prst="line">
            <a:avLst/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 rot="16200000" flipH="1">
            <a:off x="6322231" y="3036091"/>
            <a:ext cx="1571636" cy="642942"/>
          </a:xfrm>
          <a:prstGeom prst="line">
            <a:avLst/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 rot="16200000" flipH="1">
            <a:off x="5679289" y="3036091"/>
            <a:ext cx="1571636" cy="642942"/>
          </a:xfrm>
          <a:prstGeom prst="line">
            <a:avLst/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528</TotalTime>
  <Words>60</Words>
  <Application>Microsoft Office PowerPoint</Application>
  <PresentationFormat>Экран (4:3)</PresentationFormat>
  <Paragraphs>7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Интерактивная презентация создана Прониной М.Ю. зам.зав. по ВМР</vt:lpstr>
      <vt:lpstr>« Животные Самарской Луки»</vt:lpstr>
      <vt:lpstr>Травоядные</vt:lpstr>
      <vt:lpstr>Игра «Чьи следы» </vt:lpstr>
      <vt:lpstr>Слайд 5</vt:lpstr>
      <vt:lpstr>Построй для бобра хатку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user</cp:lastModifiedBy>
  <cp:revision>46</cp:revision>
  <dcterms:modified xsi:type="dcterms:W3CDTF">2017-12-12T17:22:52Z</dcterms:modified>
</cp:coreProperties>
</file>