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7823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974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392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0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1450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92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422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754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7222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3423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38659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75856" cy="33569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599653"/>
            <a:ext cx="4283968" cy="22322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7904" y="980728"/>
            <a:ext cx="54360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ЗИМНЯЯ ПОРА В ЖИЗНИ ЖИВОТНЫХ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927" y="4224106"/>
            <a:ext cx="1637929" cy="179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2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8773" y="260648"/>
            <a:ext cx="48542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КАК ЗИМУЮТ ЗВЕРИ?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38" y="845423"/>
            <a:ext cx="4270387" cy="31683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37112"/>
            <a:ext cx="3450678" cy="19259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032" y="3501008"/>
            <a:ext cx="4104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 ЗИМЕ У МНОГИХ ЗВЕРЕЙ ЗАКАНЧИВАЕТСЯ ЛИНЬКА-ОБНОВЛЕНИЕ ШЕРСТИ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5894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43" y="1340768"/>
            <a:ext cx="2994866" cy="1872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32656"/>
            <a:ext cx="8204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ЧЕМ ПИТАЮТСЯ ЗИМОЙ ЗВЕРИ?</a:t>
            </a:r>
            <a:endParaRPr lang="ru-RU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700808"/>
            <a:ext cx="1800200" cy="12961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628800"/>
            <a:ext cx="1584176" cy="1440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1" y="3861048"/>
            <a:ext cx="3426171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1" t="18979" r="24438" b="17213"/>
          <a:stretch/>
        </p:blipFill>
        <p:spPr>
          <a:xfrm>
            <a:off x="4427984" y="4394881"/>
            <a:ext cx="2073673" cy="16880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59" t="20992" r="15572" b="7396"/>
          <a:stretch/>
        </p:blipFill>
        <p:spPr>
          <a:xfrm>
            <a:off x="6660232" y="4636872"/>
            <a:ext cx="2305838" cy="12040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54541" y="1340768"/>
            <a:ext cx="5693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-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3823965" y="4659523"/>
            <a:ext cx="4491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-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3690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3" t="12477" r="18063" b="12477"/>
          <a:stretch/>
        </p:blipFill>
        <p:spPr>
          <a:xfrm>
            <a:off x="251520" y="5753"/>
            <a:ext cx="2267744" cy="17605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4" t="11465" r="13783" b="10849"/>
          <a:stretch/>
        </p:blipFill>
        <p:spPr>
          <a:xfrm>
            <a:off x="2771800" y="1766314"/>
            <a:ext cx="2462045" cy="261803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8" t="2199" r="18970" b="1435"/>
          <a:stretch/>
        </p:blipFill>
        <p:spPr>
          <a:xfrm>
            <a:off x="6084168" y="3356992"/>
            <a:ext cx="2735395" cy="31319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30457">
            <a:off x="230489" y="2403281"/>
            <a:ext cx="2446390" cy="142183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893" y="4313894"/>
            <a:ext cx="2835275" cy="2474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1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149"/>
            <a:ext cx="7380312" cy="32135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2789" y="3651294"/>
            <a:ext cx="48245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ВОЛКИ БРОДЯТ СЕМЬЯМИ. СТУПАЮТ СЛЕД В СЛЕД. ВОЛЧИЙ СЛЕД ПОХОЖ НА СОБАЧИЙ ТОЛЬКО КРУПНЕЕ.</a:t>
            </a:r>
            <a:endParaRPr lang="ru-RU" sz="2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933056"/>
            <a:ext cx="2949707" cy="221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45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1" t="10317" r="12587" b="6442"/>
          <a:stretch/>
        </p:blipFill>
        <p:spPr>
          <a:xfrm>
            <a:off x="107504" y="32136"/>
            <a:ext cx="3360725" cy="307142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645024"/>
            <a:ext cx="4410692" cy="29358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1920" y="692696"/>
            <a:ext cx="52920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ЗИМОЙ МЕДВЕДИ, ЕЖИ НАХОДЯТСЯ В СПЯЧКЕ ДО ВЕСНЫ.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40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8640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ГДЕ НАХОДЯТ ПРИЮТ ЗИМОЮ ПТИЦЫ?</a:t>
            </a:r>
            <a:endParaRPr lang="ru-RU" sz="3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3" r="8838"/>
          <a:stretch/>
        </p:blipFill>
        <p:spPr>
          <a:xfrm>
            <a:off x="186634" y="1258874"/>
            <a:ext cx="3202275" cy="27134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63888" y="1556792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СНЕГИРИ ПИТАЮТСЯ ЯГОДАМИ РЯБИНЫ.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64" t="11661" r="6390" b="8796"/>
          <a:stretch/>
        </p:blipFill>
        <p:spPr>
          <a:xfrm>
            <a:off x="171433" y="4297383"/>
            <a:ext cx="3316406" cy="20608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07905" y="4581128"/>
            <a:ext cx="5436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СИНИЦЫ ДОБЫВАЮТ НАСЕКОМЫХ ИЗ КОРЫ ДЕРЕВЬЕВ.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4641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'Снежинки'</Template>
  <TotalTime>162</TotalTime>
  <Words>69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12</cp:revision>
  <dcterms:created xsi:type="dcterms:W3CDTF">2017-12-12T14:09:37Z</dcterms:created>
  <dcterms:modified xsi:type="dcterms:W3CDTF">2017-12-12T19:18:21Z</dcterms:modified>
</cp:coreProperties>
</file>