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1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1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82270-EF86-4415-9620-3B2FA6440222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C5B15-587C-40CC-A105-53A334F068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429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82270-EF86-4415-9620-3B2FA6440222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C5B15-587C-40CC-A105-53A334F068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201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82270-EF86-4415-9620-3B2FA6440222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C5B15-587C-40CC-A105-53A334F068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724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82270-EF86-4415-9620-3B2FA6440222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C5B15-587C-40CC-A105-53A334F068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78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82270-EF86-4415-9620-3B2FA6440222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C5B15-587C-40CC-A105-53A334F068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152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82270-EF86-4415-9620-3B2FA6440222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C5B15-587C-40CC-A105-53A334F068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224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82270-EF86-4415-9620-3B2FA6440222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C5B15-587C-40CC-A105-53A334F068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606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82270-EF86-4415-9620-3B2FA6440222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C5B15-587C-40CC-A105-53A334F068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628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82270-EF86-4415-9620-3B2FA6440222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C5B15-587C-40CC-A105-53A334F068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50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82270-EF86-4415-9620-3B2FA6440222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C5B15-587C-40CC-A105-53A334F068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228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82270-EF86-4415-9620-3B2FA6440222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C5B15-587C-40CC-A105-53A334F068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861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82270-EF86-4415-9620-3B2FA6440222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C5B15-587C-40CC-A105-53A334F068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226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8043" y="995445"/>
            <a:ext cx="10515600" cy="43513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05338" y="2498224"/>
            <a:ext cx="10515600" cy="1325563"/>
          </a:xfrm>
        </p:spPr>
        <p:txBody>
          <a:bodyPr/>
          <a:lstStyle/>
          <a:p>
            <a:r>
              <a:rPr lang="ru-RU" b="1" dirty="0" smtClean="0"/>
              <a:t>Зона Средней полосы России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90779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319054" cy="24447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1" t="1577" r="2464" b="1392"/>
          <a:stretch/>
        </p:blipFill>
        <p:spPr>
          <a:xfrm>
            <a:off x="1569720" y="1185321"/>
            <a:ext cx="8854440" cy="5120750"/>
          </a:xfrm>
        </p:spPr>
      </p:pic>
    </p:spTree>
    <p:extLst>
      <p:ext uri="{BB962C8B-B14F-4D97-AF65-F5344CB8AC3E}">
        <p14:creationId xmlns:p14="http://schemas.microsoft.com/office/powerpoint/2010/main" val="1318672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0525" y="568325"/>
            <a:ext cx="10515600" cy="4351338"/>
          </a:xfrm>
        </p:spPr>
        <p:txBody>
          <a:bodyPr/>
          <a:lstStyle/>
          <a:p>
            <a:r>
              <a:rPr lang="ru-RU" dirty="0" smtClean="0"/>
              <a:t>Средняя полоса России расположена южнее таежных массивов. Она включает и смешанные леса, и широколиственные. Климат здесь умеренно теплый, довольно влажный: продолжительно теплое лето, мягкая зима. Болот здесь значительно меньше чем в Тайге, потому что выпадает не так много осадков. Такой климат благоприятен для растительного и животного мира.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875" y="2964655"/>
            <a:ext cx="7553325" cy="3750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568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2950" y="939800"/>
            <a:ext cx="4533900" cy="4984750"/>
          </a:xfrm>
        </p:spPr>
        <p:txBody>
          <a:bodyPr>
            <a:normAutofit/>
          </a:bodyPr>
          <a:lstStyle/>
          <a:p>
            <a:r>
              <a:rPr lang="ru-RU" dirty="0" smtClean="0"/>
              <a:t>В северной части Средней полосы России распространены смешанные хвойно-лиственные лес, а в южной-многоярусные лиственные (листопадные): дубы, березы, осины, клены, липы и т.д.</a:t>
            </a:r>
          </a:p>
          <a:p>
            <a:r>
              <a:rPr lang="ru-RU" dirty="0" smtClean="0"/>
              <a:t>Для средней полосы характерно наличие лугов.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69" t="6744" r="-1011" b="771"/>
          <a:stretch/>
        </p:blipFill>
        <p:spPr>
          <a:xfrm>
            <a:off x="6105524" y="1162050"/>
            <a:ext cx="4676776" cy="53406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39050" y="552450"/>
            <a:ext cx="1704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Ярусы леса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5878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9750" y="-209550"/>
            <a:ext cx="10515600" cy="1325563"/>
          </a:xfrm>
        </p:spPr>
        <p:txBody>
          <a:bodyPr/>
          <a:lstStyle/>
          <a:p>
            <a:r>
              <a:rPr lang="ru-RU" dirty="0" smtClean="0"/>
              <a:t>Животные Средней полосы России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3425" y="1654175"/>
            <a:ext cx="4467225" cy="435133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 лесах обитает множество животных-зубр, лось, благородный олень, бурый медведь, кабан, бобр, волк, лиса, заяц, белка, еж и маленький грызун-соня.</a:t>
            </a:r>
          </a:p>
          <a:p>
            <a:r>
              <a:rPr lang="ru-RU" dirty="0" smtClean="0"/>
              <a:t>А на Дальнем Востоке водятся тигры, леопарды, пятнистый олень и красный волк.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2826" y="914016"/>
            <a:ext cx="4701854" cy="5737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298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2650" y="-168275"/>
            <a:ext cx="10515600" cy="1325563"/>
          </a:xfrm>
        </p:spPr>
        <p:txBody>
          <a:bodyPr/>
          <a:lstStyle/>
          <a:p>
            <a:r>
              <a:rPr lang="ru-RU" dirty="0" smtClean="0"/>
              <a:t>Птицы Средней полосы России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4375" y="939800"/>
            <a:ext cx="10515600" cy="1765300"/>
          </a:xfrm>
        </p:spPr>
        <p:txBody>
          <a:bodyPr/>
          <a:lstStyle/>
          <a:p>
            <a:r>
              <a:rPr lang="ru-RU" dirty="0" smtClean="0"/>
              <a:t>В лесах множество птиц-там им есть где укрыться и есть для них еда, большое наличие насекомых. И хотя климат в Средней полосе вполне благоприятный, некоторым птичкам приходится улетать на зиму в теплые края.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2849" y="2651483"/>
            <a:ext cx="5630061" cy="3962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291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-254000"/>
            <a:ext cx="10515600" cy="1325563"/>
          </a:xfrm>
        </p:spPr>
        <p:txBody>
          <a:bodyPr/>
          <a:lstStyle/>
          <a:p>
            <a:r>
              <a:rPr lang="ru-RU" dirty="0" smtClean="0"/>
              <a:t>Жизнь людей в Средней полосе России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1075" y="711200"/>
            <a:ext cx="10515600" cy="4351338"/>
          </a:xfrm>
        </p:spPr>
        <p:txBody>
          <a:bodyPr/>
          <a:lstStyle/>
          <a:p>
            <a:r>
              <a:rPr lang="ru-RU" dirty="0" smtClean="0"/>
              <a:t>В Средней полосе больше всего поселений, поэтому площадь лесов уменьшается с каждым годом-отвоеванные у леса площади занимают города и села, а также пашни, сады и пастбища. Соответственно и животных в лесах становится все меньше. Многие звери и птицы взяты под государственную охрану-для этого создаются заповедники, где на животных запрещено охотится и где люди помогают животным в </a:t>
            </a:r>
            <a:r>
              <a:rPr lang="ru-RU" dirty="0"/>
              <a:t>т</a:t>
            </a:r>
            <a:r>
              <a:rPr lang="ru-RU" dirty="0" smtClean="0"/>
              <a:t>рудное для них время.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4440" y="3625676"/>
            <a:ext cx="5183610" cy="29846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525" y="3819525"/>
            <a:ext cx="3840059" cy="278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26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264</Words>
  <Application>Microsoft Office PowerPoint</Application>
  <PresentationFormat>Широкоэкранный</PresentationFormat>
  <Paragraphs>12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Зона Средней полосы России</vt:lpstr>
      <vt:lpstr>Презентация PowerPoint</vt:lpstr>
      <vt:lpstr>Презентация PowerPoint</vt:lpstr>
      <vt:lpstr>Презентация PowerPoint</vt:lpstr>
      <vt:lpstr>Животные Средней полосы России</vt:lpstr>
      <vt:lpstr>Птицы Средней полосы России</vt:lpstr>
      <vt:lpstr>Жизнь людей в Средней полосе России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Зона Средней полосы России</dc:title>
  <dc:creator>user</dc:creator>
  <cp:lastModifiedBy>user</cp:lastModifiedBy>
  <cp:revision>7</cp:revision>
  <dcterms:created xsi:type="dcterms:W3CDTF">2017-12-11T19:03:46Z</dcterms:created>
  <dcterms:modified xsi:type="dcterms:W3CDTF">2017-12-11T19:23:50Z</dcterms:modified>
</cp:coreProperties>
</file>