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897A3-ABCA-4F47-8384-4E9E4EB6B9DA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4A8DB-0A81-4AFF-85C4-C32595BCA4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tablet-pro.ru/wp-content/uploads/2016/04/5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7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214/0000259b-32477a14/1/640/img2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992887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214/0000259b-32477a14/1/640/img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214/0000259b-32477a14/1/640/img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89040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s04.infourok.ru/uploads/ex/1214/0000259b-32477a14/1/640/img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92696"/>
            <a:ext cx="33123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ds04.infourok.ru/uploads/ex/1214/0000259b-32477a14/1/640/img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92696"/>
            <a:ext cx="36724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ds04.infourok.ru/uploads/ex/1214/0000259b-32477a14/1/640/img1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789040"/>
            <a:ext cx="324036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214/0000259b-32477a14/1/640/img1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</a:t>
            </a:r>
            <a:r>
              <a:rPr lang="ru-RU" smtClean="0"/>
              <a:t>с учебника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-171400"/>
            <a:ext cx="8568952" cy="950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rhivurokov.ru/multiurok/4/2/c/42cd6bf7cdc47585142952d07cc165653c0a3285/phpiP5Fo5_konspekt-uroka-matematika-1-klass_1_7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214/0000259b-32477a14/1/640/img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8064895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сСс</a:t>
            </a:r>
            <a:endParaRPr lang="ru-RU" dirty="0"/>
          </a:p>
        </p:txBody>
      </p:sp>
      <p:pic>
        <p:nvPicPr>
          <p:cNvPr id="4" name="Содержимое 3" descr="https://manasiecon.files.wordpress.com/2015/09/zero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518457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Математика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сСс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1</dc:creator>
  <cp:lastModifiedBy>Kab13</cp:lastModifiedBy>
  <cp:revision>5</cp:revision>
  <dcterms:created xsi:type="dcterms:W3CDTF">2017-11-13T18:52:00Z</dcterms:created>
  <dcterms:modified xsi:type="dcterms:W3CDTF">2017-11-17T05:35:12Z</dcterms:modified>
</cp:coreProperties>
</file>