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95E7F1-9E74-45F8-832A-3B4F46F5E8D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E9B846-F4B0-46B3-8435-179A173621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vuk-iz-skyp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23728" y="764704"/>
            <a:ext cx="518457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8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446"/>
            <a:ext cx="9144000" cy="69164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Голос 2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03504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22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олет ракеты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67744" y="908720"/>
            <a:ext cx="4824536" cy="482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1496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 ракеты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22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Голос 1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59488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9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0"/>
            <a:ext cx="87849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Д</a:t>
            </a:r>
            <a:r>
              <a:rPr lang="ru-RU" sz="20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 </a:t>
            </a:r>
            <a:endParaRPr lang="ru-RU" sz="20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" name="volshebnyy-zvuk-zvuk-proizoshedshego-chud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4368" y="56382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2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8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-315416"/>
            <a:ext cx="4562622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endParaRPr lang="ru-RU" sz="48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volshebnyy-zvuk-zvuk-proizoshedshego-chud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4368" y="55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28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8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799" y="404664"/>
            <a:ext cx="368262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endParaRPr lang="ru-RU" sz="40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volshebnyy-zvuk-zvuk-proizoshedshego-chud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40352" y="55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1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8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7849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ЖБ</a:t>
            </a:r>
            <a:endParaRPr lang="ru-RU" sz="40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4" name="volshebnyy-zvuk-zvuk-proizoshedshego-chud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73144" y="58054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1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8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764704"/>
            <a:ext cx="502563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40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volshebnyy-zvuk-zvuk-proizoshedshego-chud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4368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5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8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5689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ДРУЖБА</a:t>
            </a:r>
            <a:endParaRPr lang="ru-RU" sz="15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volshebnyy-zvuk-zvuk-proizoshedshego-chud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4368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0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8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олет ракеты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23728" y="808989"/>
            <a:ext cx="5112568" cy="5112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04664"/>
            <a:ext cx="1496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 ракеты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12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10</Words>
  <Application>Microsoft Office PowerPoint</Application>
  <PresentationFormat>Экран (4:3)</PresentationFormat>
  <Paragraphs>8</Paragraphs>
  <Slides>11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2017-12-08T09:36:46Z</dcterms:created>
  <dcterms:modified xsi:type="dcterms:W3CDTF">2017-12-11T05:39:03Z</dcterms:modified>
</cp:coreProperties>
</file>