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8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72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12/14/2017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12/14/2017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8522" y="879447"/>
            <a:ext cx="10318418" cy="4394988"/>
          </a:xfrm>
        </p:spPr>
        <p:txBody>
          <a:bodyPr/>
          <a:lstStyle/>
          <a:p>
            <a:r>
              <a:rPr lang="en-US" sz="8000" dirty="0" smtClean="0"/>
              <a:t>The </a:t>
            </a:r>
            <a:br>
              <a:rPr lang="en-US" sz="8000" dirty="0" smtClean="0"/>
            </a:br>
            <a:r>
              <a:rPr lang="en-US" sz="8000" dirty="0" smtClean="0"/>
              <a:t>internet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KLENOVSKAYA ANASTASIYA</a:t>
            </a:r>
            <a:endParaRPr lang="ru-RU" dirty="0"/>
          </a:p>
        </p:txBody>
      </p:sp>
      <p:pic>
        <p:nvPicPr>
          <p:cNvPr id="4" name="22b90c6b09a87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3500" out="4500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8288" y="61118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64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8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0466" y="150565"/>
            <a:ext cx="10178322" cy="1492132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The Internet, a global computer network which embraces millions of users all over the world, began in the United States in 1969 as a military experiment.</a:t>
            </a:r>
            <a:endParaRPr lang="ru-RU" sz="2800" dirty="0"/>
          </a:p>
        </p:txBody>
      </p:sp>
      <p:pic>
        <p:nvPicPr>
          <p:cNvPr id="1026" name="Picture 2" descr="http://pbs.twimg.com/media/Cv8RKtuWgAITpW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6706" y="1475273"/>
            <a:ext cx="5122082" cy="38057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3.amazonaws.com/s3.timetoast.com/public/uploads/photos/9292651/28081.jpg?148119643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348" y="2903035"/>
            <a:ext cx="5673728" cy="3882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s://juliateresabagggonzalez.files.wordpress.com/2014/09/arpanet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530" y="5486134"/>
            <a:ext cx="4373258" cy="1119554"/>
          </a:xfrm>
          <a:prstGeom prst="rect">
            <a:avLst/>
          </a:prstGeom>
        </p:spPr>
      </p:pic>
      <p:sp>
        <p:nvSpPr>
          <p:cNvPr id="6" name="AutoShape 8" descr="https://cdn.chip.gen.tr/images/content/2013122610141644672/tek-gif-te-arpanet-in-yukselisi-ve-dususu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398" y="1315716"/>
            <a:ext cx="3457742" cy="156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76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10000">
        <p14:ripple/>
      </p:transition>
    </mc:Choice>
    <mc:Fallback xmlns=""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05112"/>
            <a:ext cx="10178322" cy="982776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The internet is used to send information quickly between computers around the </a:t>
            </a:r>
            <a:r>
              <a:rPr lang="en-US" sz="2800" dirty="0" smtClean="0"/>
              <a:t>world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098" name="Picture 2" descr="http://www.pm-consultinggroup.com/wp-content/uploads/2011/01/handshak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935" y="796500"/>
            <a:ext cx="9491396" cy="650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766" y="2286001"/>
            <a:ext cx="9840684" cy="359359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98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7" y="203201"/>
            <a:ext cx="10178322" cy="899886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The Internet is the best way to communicate with people at any time, even if they are at a great distance.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438" y="885371"/>
            <a:ext cx="7416801" cy="5513155"/>
          </a:xfrm>
        </p:spPr>
      </p:pic>
    </p:spTree>
    <p:extLst>
      <p:ext uri="{BB962C8B-B14F-4D97-AF65-F5344CB8AC3E}">
        <p14:creationId xmlns:p14="http://schemas.microsoft.com/office/powerpoint/2010/main" val="48145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/>
              <a:t>The most popular Internet service is e-mail. Most of the people, who have access to the Internet, use the network only for sending and receiving e-mail messages.</a:t>
            </a:r>
            <a:endParaRPr lang="ru-RU" sz="2800" dirty="0"/>
          </a:p>
        </p:txBody>
      </p:sp>
      <p:pic>
        <p:nvPicPr>
          <p:cNvPr id="1026" name="Picture 2" descr="http://www.tiuppeluit.com/wp-content/uploads/2017/07/emai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97515">
            <a:off x="6805416" y="2649595"/>
            <a:ext cx="4608446" cy="330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lfhacker.net/wp-content/uploads/2015/01/email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1678" y="1874517"/>
            <a:ext cx="4585393" cy="458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41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3868" y="1283725"/>
            <a:ext cx="9875668" cy="3253906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The Internet is</a:t>
            </a:r>
            <a:r>
              <a:rPr lang="en-US" sz="3600" dirty="0" smtClean="0"/>
              <a:t>: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network of </a:t>
            </a:r>
            <a:r>
              <a:rPr lang="en-US" sz="2800" dirty="0" smtClean="0"/>
              <a:t>computers;</a:t>
            </a:r>
            <a:br>
              <a:rPr lang="en-US" sz="2800" dirty="0" smtClean="0"/>
            </a:br>
            <a:r>
              <a:rPr lang="en-US" sz="2800" dirty="0" smtClean="0"/>
              <a:t>an </a:t>
            </a:r>
            <a:r>
              <a:rPr lang="en-US" sz="2800" dirty="0"/>
              <a:t>information resource</a:t>
            </a:r>
            <a:r>
              <a:rPr lang="en-US" sz="2800" dirty="0" smtClean="0"/>
              <a:t>;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communication system</a:t>
            </a:r>
            <a:r>
              <a:rPr lang="en-US" sz="2800" dirty="0" smtClean="0"/>
              <a:t>;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community of users</a:t>
            </a:r>
            <a:r>
              <a:rPr lang="en-US" sz="2800" dirty="0" smtClean="0"/>
              <a:t>;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/>
              <a:t>collection of services.</a:t>
            </a:r>
            <a:endParaRPr lang="ru-RU" sz="2800" dirty="0"/>
          </a:p>
        </p:txBody>
      </p:sp>
      <p:pic>
        <p:nvPicPr>
          <p:cNvPr id="4098" name="Picture 2" descr="http://referatua.org.ua/i/21/7badff1d6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3569" y="89592"/>
            <a:ext cx="3207200" cy="315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xn----7sbkbh2ej4fm.xn--p1ai/wp-content/uploads/2015/02/smi.pn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BFDFA"/>
              </a:clrFrom>
              <a:clrTo>
                <a:srgbClr val="FB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606"/>
          <a:stretch/>
        </p:blipFill>
        <p:spPr bwMode="auto">
          <a:xfrm>
            <a:off x="8062227" y="4443211"/>
            <a:ext cx="3950435" cy="2414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potdat.net/wp-content/uploads/2015/01/networking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03842" y="0"/>
            <a:ext cx="3709116" cy="278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chainimage.com/images/social-networking-belongs-in-business-infovark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0C0E0D"/>
              </a:clrFrom>
              <a:clrTo>
                <a:srgbClr val="0C0E0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466" y="4069724"/>
            <a:ext cx="3721731" cy="279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654" y="4331209"/>
            <a:ext cx="3790188" cy="252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4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44139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World Wide Web is the set of </a:t>
            </a:r>
            <a:r>
              <a:rPr lang="en-US" sz="2800" dirty="0" smtClean="0"/>
              <a:t>pages that </a:t>
            </a:r>
            <a:r>
              <a:rPr lang="en-US" sz="2800" dirty="0"/>
              <a:t>are linked references.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7378" y="1220840"/>
            <a:ext cx="5380942" cy="1101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>
                <a:solidFill>
                  <a:srgbClr val="0070C0"/>
                </a:solidFill>
              </a:rPr>
              <a:t>https://</a:t>
            </a:r>
            <a:r>
              <a:rPr lang="en-US" sz="4000" dirty="0" smtClean="0">
                <a:solidFill>
                  <a:srgbClr val="0070C0"/>
                </a:solidFill>
              </a:rPr>
              <a:t>vk.com/internet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5122" name="Picture 2" descr="http://conference2012.mbco.ru/storage/cms_page_media/91/hand_fing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49639" y="1171794"/>
            <a:ext cx="1016402" cy="1016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B0DBDC"/>
              </a:clrFrom>
              <a:clrTo>
                <a:srgbClr val="B0DBD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899" y="1171794"/>
            <a:ext cx="10929880" cy="6031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72719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60458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quotes by famous people about the Internet: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9252" y="937060"/>
            <a:ext cx="5158577" cy="15965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« </a:t>
            </a:r>
            <a:r>
              <a:rPr lang="en-US" sz="2800" dirty="0" smtClean="0">
                <a:solidFill>
                  <a:schemeClr val="tx1"/>
                </a:solidFill>
              </a:rPr>
              <a:t>The </a:t>
            </a:r>
            <a:r>
              <a:rPr lang="en-US" sz="2800" dirty="0">
                <a:solidFill>
                  <a:schemeClr val="tx1"/>
                </a:solidFill>
              </a:rPr>
              <a:t>Internet is the biggest library in the </a:t>
            </a:r>
            <a:r>
              <a:rPr lang="en-US" sz="2800" dirty="0" smtClean="0">
                <a:solidFill>
                  <a:schemeClr val="tx1"/>
                </a:solidFill>
              </a:rPr>
              <a:t>world</a:t>
            </a:r>
            <a:r>
              <a:rPr lang="ru-RU" sz="2800" dirty="0" smtClean="0">
                <a:solidFill>
                  <a:schemeClr val="tx1"/>
                </a:solidFill>
              </a:rPr>
              <a:t>… »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en-US" sz="2800" b="1" dirty="0" smtClean="0">
                <a:solidFill>
                  <a:schemeClr val="tx1"/>
                </a:solidFill>
              </a:rPr>
              <a:t>John </a:t>
            </a:r>
            <a:r>
              <a:rPr lang="en-US" sz="2800" b="1" dirty="0" err="1" smtClean="0">
                <a:solidFill>
                  <a:schemeClr val="tx1"/>
                </a:solidFill>
              </a:rPr>
              <a:t>Paulos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8671" y="2448823"/>
            <a:ext cx="3375441" cy="2960913"/>
          </a:xfrm>
          <a:prstGeom prst="rect">
            <a:avLst/>
          </a:prstGeom>
        </p:spPr>
      </p:pic>
      <p:pic>
        <p:nvPicPr>
          <p:cNvPr id="6150" name="Picture 6" descr="http://more-cliparts.net/images/8TAbRypdc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859" y="4140857"/>
            <a:ext cx="29337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71616" y="2724377"/>
            <a:ext cx="2918455" cy="304845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2984" y="937060"/>
            <a:ext cx="45914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« </a:t>
            </a:r>
            <a:r>
              <a:rPr lang="en-US" sz="2800" dirty="0"/>
              <a:t>On the Internet you can find </a:t>
            </a:r>
            <a:r>
              <a:rPr lang="en-US" sz="2800" dirty="0" smtClean="0"/>
              <a:t>everything</a:t>
            </a:r>
            <a:r>
              <a:rPr lang="ru-RU" sz="2800" dirty="0" smtClean="0"/>
              <a:t>… </a:t>
            </a:r>
            <a:r>
              <a:rPr lang="ru-RU" sz="2800" dirty="0"/>
              <a:t>»</a:t>
            </a:r>
            <a:r>
              <a:rPr lang="en-US" sz="2800" dirty="0"/>
              <a:t> </a:t>
            </a:r>
            <a:endParaRPr lang="ru-RU" sz="2800" dirty="0"/>
          </a:p>
          <a:p>
            <a:pPr algn="ctr"/>
            <a:r>
              <a:rPr lang="en-US" sz="2800" dirty="0" smtClean="0"/>
              <a:t> </a:t>
            </a:r>
            <a:r>
              <a:rPr lang="en-US" sz="2800" b="1" dirty="0"/>
              <a:t>Anna Romanoff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395608" y="2113398"/>
            <a:ext cx="40482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« </a:t>
            </a:r>
            <a:r>
              <a:rPr lang="en-US" sz="2800" dirty="0"/>
              <a:t>The mass of the modern profession — the Internet </a:t>
            </a:r>
            <a:r>
              <a:rPr lang="en-US" sz="2800" dirty="0" smtClean="0"/>
              <a:t>user</a:t>
            </a:r>
            <a:r>
              <a:rPr lang="ru-RU" sz="2800" dirty="0" smtClean="0"/>
              <a:t>! </a:t>
            </a:r>
            <a:r>
              <a:rPr lang="ru-RU" sz="2800" dirty="0"/>
              <a:t>»</a:t>
            </a:r>
            <a:r>
              <a:rPr lang="en-US" sz="2800" dirty="0"/>
              <a:t> </a:t>
            </a:r>
            <a:endParaRPr lang="ru-RU" sz="2800" dirty="0" smtClean="0"/>
          </a:p>
          <a:p>
            <a:pPr algn="ctr"/>
            <a:r>
              <a:rPr lang="en-US" sz="2800" dirty="0" smtClean="0"/>
              <a:t> </a:t>
            </a:r>
            <a:r>
              <a:rPr lang="en-US" sz="2800" b="1" dirty="0"/>
              <a:t>Elena </a:t>
            </a:r>
            <a:r>
              <a:rPr lang="en-US" sz="2800" b="1" dirty="0" err="1"/>
              <a:t>Ermolova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2369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0000"/>
    </mc:Choice>
    <mc:Fallback xmlns=""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ages.myshared.ru/62/1347597/slide_8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6F5"/>
              </a:clrFrom>
              <a:clrTo>
                <a:srgbClr val="FFF6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57700" y="494620"/>
            <a:ext cx="3386137" cy="492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812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000">
        <p14:ripple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193</TotalTime>
  <Words>169</Words>
  <Application>Microsoft Office PowerPoint</Application>
  <PresentationFormat>Произвольный</PresentationFormat>
  <Paragraphs>15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Badge</vt:lpstr>
      <vt:lpstr>The  internet</vt:lpstr>
      <vt:lpstr>The Internet, a global computer network which embraces millions of users all over the world, began in the United States in 1969 as a military experiment.</vt:lpstr>
      <vt:lpstr>The internet is used to send information quickly between computers around the world.</vt:lpstr>
      <vt:lpstr>The Internet is the best way to communicate with people at any time, even if they are at a great distance.</vt:lpstr>
      <vt:lpstr>The most popular Internet service is e-mail. Most of the people, who have access to the Internet, use the network only for sending and receiving e-mail messages.</vt:lpstr>
      <vt:lpstr>The Internet is:   a network of computers; an information resource; a communication system; a community of users; a collection of services.</vt:lpstr>
      <vt:lpstr>World Wide Web is the set of pages that are linked references.</vt:lpstr>
      <vt:lpstr>quotes by famous people about the Internet: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 internet</dc:title>
  <dc:creator>Настя</dc:creator>
  <cp:lastModifiedBy>Пользователь Windows</cp:lastModifiedBy>
  <cp:revision>30</cp:revision>
  <dcterms:created xsi:type="dcterms:W3CDTF">2017-12-05T13:44:45Z</dcterms:created>
  <dcterms:modified xsi:type="dcterms:W3CDTF">2017-12-14T20:20:23Z</dcterms:modified>
</cp:coreProperties>
</file>