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sldIdLst>
    <p:sldId id="256" r:id="rId2"/>
    <p:sldId id="257" r:id="rId3"/>
    <p:sldId id="267" r:id="rId4"/>
    <p:sldId id="258" r:id="rId5"/>
    <p:sldId id="259" r:id="rId6"/>
    <p:sldId id="260" r:id="rId7"/>
    <p:sldId id="261" r:id="rId8"/>
    <p:sldId id="262" r:id="rId9"/>
    <p:sldId id="263" r:id="rId10"/>
    <p:sldId id="265" r:id="rId11"/>
    <p:sldId id="266" r:id="rId12"/>
    <p:sldId id="264"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dirty="0"/>
          </a:p>
        </p:txBody>
      </p:sp>
      <p:sp>
        <p:nvSpPr>
          <p:cNvPr id="15" name="Дата 14"/>
          <p:cNvSpPr>
            <a:spLocks noGrp="1"/>
          </p:cNvSpPr>
          <p:nvPr>
            <p:ph type="dt" sz="half" idx="10"/>
          </p:nvPr>
        </p:nvSpPr>
        <p:spPr/>
        <p:txBody>
          <a:bodyPr/>
          <a:lstStyle/>
          <a:p>
            <a:fld id="{B4C71EC6-210F-42DE-9C53-41977AD35B3D}" type="datetimeFigureOut">
              <a:rPr lang="ru-RU" smtClean="0"/>
              <a:pPr/>
              <a:t>04.03.2015</a:t>
            </a:fld>
            <a:endParaRPr lang="ru-RU" dirty="0"/>
          </a:p>
        </p:txBody>
      </p:sp>
      <p:sp>
        <p:nvSpPr>
          <p:cNvPr id="16" name="Номер слайда 15"/>
          <p:cNvSpPr>
            <a:spLocks noGrp="1"/>
          </p:cNvSpPr>
          <p:nvPr>
            <p:ph type="sldNum" sz="quarter" idx="11"/>
          </p:nvPr>
        </p:nvSpPr>
        <p:spPr/>
        <p:txBody>
          <a:bodyPr/>
          <a:lstStyle/>
          <a:p>
            <a:fld id="{B19B0651-EE4F-4900-A07F-96A6BFA9D0F0}" type="slidenum">
              <a:rPr lang="ru-RU" smtClean="0"/>
              <a:pPr/>
              <a:t>‹#›</a:t>
            </a:fld>
            <a:endParaRPr lang="ru-RU" dirty="0"/>
          </a:p>
        </p:txBody>
      </p:sp>
      <p:sp>
        <p:nvSpPr>
          <p:cNvPr id="17" name="Нижний колонтитул 16"/>
          <p:cNvSpPr>
            <a:spLocks noGrp="1"/>
          </p:cNvSpPr>
          <p:nvPr>
            <p:ph type="ftr" sz="quarter" idx="12"/>
          </p:nvPr>
        </p:nvSpPr>
        <p:spPr/>
        <p:txBody>
          <a:bodyPr/>
          <a:lstStyle/>
          <a:p>
            <a:endParaRPr lang="ru-RU" dirty="0"/>
          </a:p>
        </p:txBody>
      </p:sp>
    </p:spTree>
  </p:cSld>
  <p:clrMapOvr>
    <a:masterClrMapping/>
  </p:clrMapOvr>
  <p:transition>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04.03.2015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transitio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04.03.2015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B4C71EC6-210F-42DE-9C53-41977AD35B3D}" type="datetimeFigureOut">
              <a:rPr lang="ru-RU" smtClean="0"/>
              <a:pPr/>
              <a:t>04.03.2015</a:t>
            </a:fld>
            <a:endParaRPr lang="ru-RU" dirty="0"/>
          </a:p>
        </p:txBody>
      </p:sp>
      <p:sp>
        <p:nvSpPr>
          <p:cNvPr id="15" name="Номер слайда 14"/>
          <p:cNvSpPr>
            <a:spLocks noGrp="1"/>
          </p:cNvSpPr>
          <p:nvPr>
            <p:ph type="sldNum" sz="quarter" idx="15"/>
          </p:nvPr>
        </p:nvSpPr>
        <p:spPr/>
        <p:txBody>
          <a:bodyPr/>
          <a:lstStyle>
            <a:lvl1pPr algn="ctr">
              <a:defRPr/>
            </a:lvl1pPr>
          </a:lstStyle>
          <a:p>
            <a:fld id="{B19B0651-EE4F-4900-A07F-96A6BFA9D0F0}" type="slidenum">
              <a:rPr lang="ru-RU" smtClean="0"/>
              <a:pPr/>
              <a:t>‹#›</a:t>
            </a:fld>
            <a:endParaRPr lang="ru-RU" dirty="0"/>
          </a:p>
        </p:txBody>
      </p:sp>
      <p:sp>
        <p:nvSpPr>
          <p:cNvPr id="16" name="Нижний колонтитул 15"/>
          <p:cNvSpPr>
            <a:spLocks noGrp="1"/>
          </p:cNvSpPr>
          <p:nvPr>
            <p:ph type="ftr" sz="quarter" idx="16"/>
          </p:nvPr>
        </p:nvSpPr>
        <p:spPr/>
        <p:txBody>
          <a:bodyPr/>
          <a:lstStyle/>
          <a:p>
            <a:endParaRPr lang="ru-RU" dirty="0"/>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transition>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B4C71EC6-210F-42DE-9C53-41977AD35B3D}" type="datetimeFigureOut">
              <a:rPr lang="ru-RU" smtClean="0"/>
              <a:pPr/>
              <a:t>04.03.2015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dirty="0"/>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B4C71EC6-210F-42DE-9C53-41977AD35B3D}" type="datetimeFigureOut">
              <a:rPr lang="ru-RU" smtClean="0"/>
              <a:pPr/>
              <a:t>04.03.2015</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dirty="0"/>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7" name="Дата 6"/>
          <p:cNvSpPr>
            <a:spLocks noGrp="1"/>
          </p:cNvSpPr>
          <p:nvPr>
            <p:ph type="dt" sz="half" idx="10"/>
          </p:nvPr>
        </p:nvSpPr>
        <p:spPr/>
        <p:txBody>
          <a:bodyPr/>
          <a:lstStyle/>
          <a:p>
            <a:fld id="{B4C71EC6-210F-42DE-9C53-41977AD35B3D}" type="datetimeFigureOut">
              <a:rPr lang="ru-RU" smtClean="0"/>
              <a:pPr/>
              <a:t>04.03.2015</a:t>
            </a:fld>
            <a:endParaRPr lang="ru-RU" dirty="0"/>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B4C71EC6-210F-42DE-9C53-41977AD35B3D}" type="datetimeFigureOut">
              <a:rPr lang="ru-RU" smtClean="0"/>
              <a:pPr/>
              <a:t>04.03.2015</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dirty="0"/>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04.03.2015</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B4C71EC6-210F-42DE-9C53-41977AD35B3D}" type="datetimeFigureOut">
              <a:rPr lang="ru-RU" smtClean="0"/>
              <a:pPr/>
              <a:t>04.03.2015</a:t>
            </a:fld>
            <a:endParaRPr lang="ru-RU" dirty="0"/>
          </a:p>
        </p:txBody>
      </p:sp>
      <p:sp>
        <p:nvSpPr>
          <p:cNvPr id="9" name="Номер слайда 8"/>
          <p:cNvSpPr>
            <a:spLocks noGrp="1"/>
          </p:cNvSpPr>
          <p:nvPr>
            <p:ph type="sldNum" sz="quarter" idx="15"/>
          </p:nvPr>
        </p:nvSpPr>
        <p:spPr/>
        <p:txBody>
          <a:bodyPr/>
          <a:lstStyle/>
          <a:p>
            <a:fld id="{B19B0651-EE4F-4900-A07F-96A6BFA9D0F0}" type="slidenum">
              <a:rPr lang="ru-RU" smtClean="0"/>
              <a:pPr/>
              <a:t>‹#›</a:t>
            </a:fld>
            <a:endParaRPr lang="ru-RU" dirty="0"/>
          </a:p>
        </p:txBody>
      </p:sp>
      <p:sp>
        <p:nvSpPr>
          <p:cNvPr id="10" name="Нижний колонтитул 9"/>
          <p:cNvSpPr>
            <a:spLocks noGrp="1"/>
          </p:cNvSpPr>
          <p:nvPr>
            <p:ph type="ftr" sz="quarter" idx="16"/>
          </p:nvPr>
        </p:nvSpPr>
        <p:spPr/>
        <p:txBody>
          <a:bodyPr/>
          <a:lstStyle/>
          <a:p>
            <a:endParaRPr lang="ru-RU" dirty="0"/>
          </a:p>
        </p:txBody>
      </p:sp>
    </p:spTree>
  </p:cSld>
  <p:clrMapOvr>
    <a:masterClrMapping/>
  </p:clrMapOvr>
  <p:transitio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dirty="0" smtClean="0"/>
              <a:t>Вставка рисунка</a:t>
            </a:r>
            <a:endParaRPr kumimoji="0" lang="en-US" dirty="0"/>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B4C71EC6-210F-42DE-9C53-41977AD35B3D}" type="datetimeFigureOut">
              <a:rPr lang="ru-RU" smtClean="0"/>
              <a:pPr/>
              <a:t>04.03.2015</a:t>
            </a:fld>
            <a:endParaRPr lang="ru-RU" dirty="0"/>
          </a:p>
        </p:txBody>
      </p:sp>
      <p:sp>
        <p:nvSpPr>
          <p:cNvPr id="9" name="Номер слайда 8"/>
          <p:cNvSpPr>
            <a:spLocks noGrp="1"/>
          </p:cNvSpPr>
          <p:nvPr>
            <p:ph type="sldNum" sz="quarter" idx="11"/>
          </p:nvPr>
        </p:nvSpPr>
        <p:spPr/>
        <p:txBody>
          <a:bodyPr/>
          <a:lstStyle/>
          <a:p>
            <a:fld id="{B19B0651-EE4F-4900-A07F-96A6BFA9D0F0}" type="slidenum">
              <a:rPr lang="ru-RU" smtClean="0"/>
              <a:pPr/>
              <a:t>‹#›</a:t>
            </a:fld>
            <a:endParaRPr lang="ru-RU" dirty="0"/>
          </a:p>
        </p:txBody>
      </p:sp>
      <p:sp>
        <p:nvSpPr>
          <p:cNvPr id="10" name="Нижний колонтитул 9"/>
          <p:cNvSpPr>
            <a:spLocks noGrp="1"/>
          </p:cNvSpPr>
          <p:nvPr>
            <p:ph type="ftr" sz="quarter" idx="12"/>
          </p:nvPr>
        </p:nvSpPr>
        <p:spPr/>
        <p:txBody>
          <a:bodyPr/>
          <a:lstStyle/>
          <a:p>
            <a:endParaRPr lang="ru-RU" dirty="0"/>
          </a:p>
        </p:txBody>
      </p:sp>
    </p:spTree>
  </p:cSld>
  <p:clrMapOvr>
    <a:masterClrMapping/>
  </p:clrMapOvr>
  <p:transition>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B4C71EC6-210F-42DE-9C53-41977AD35B3D}" type="datetimeFigureOut">
              <a:rPr lang="ru-RU" smtClean="0"/>
              <a:pPr/>
              <a:t>04.03.2015</a:t>
            </a:fld>
            <a:endParaRPr lang="ru-RU" dirty="0"/>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dirty="0"/>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B19B0651-EE4F-4900-A07F-96A6BFA9D0F0}" type="slidenum">
              <a:rPr lang="ru-RU" smtClean="0"/>
              <a:pPr/>
              <a:t>‹#›</a:t>
            </a:fld>
            <a:endParaRPr lang="ru-RU" dirty="0"/>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ransition>
    <p:zoom/>
  </p:transition>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1.xml"/><Relationship Id="rId1" Type="http://schemas.openxmlformats.org/officeDocument/2006/relationships/video" Target="file:///C:\Users\&#1042;&#1083;&#1072;&#1076;\Downloads\&#1041;&#1072;&#1090;&#1072;&#1083;&#1100;&#1086;&#1085;&#1098;%20-%20&#1058;&#1088;&#1077;&#1081;&#1083;&#1077;&#1088;%20720p.mp4"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kino-teatr.ru/kino/director/ros/2828/foto/14491/" TargetMode="Externa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85720" y="1500174"/>
            <a:ext cx="6560234" cy="1071570"/>
          </a:xfrm>
        </p:spPr>
        <p:txBody>
          <a:bodyPr>
            <a:normAutofit fontScale="85000" lnSpcReduction="20000"/>
          </a:bodyPr>
          <a:lstStyle/>
          <a:p>
            <a:pPr algn="l"/>
            <a:r>
              <a:rPr lang="en-US" dirty="0" smtClean="0"/>
              <a:t>Kim Vlad</a:t>
            </a:r>
          </a:p>
          <a:p>
            <a:pPr algn="l"/>
            <a:r>
              <a:rPr lang="en-US" dirty="0" smtClean="0"/>
              <a:t>Form 8A</a:t>
            </a:r>
          </a:p>
          <a:p>
            <a:pPr algn="l"/>
            <a:r>
              <a:rPr lang="en-US" dirty="0" smtClean="0"/>
              <a:t>Gymnasium </a:t>
            </a:r>
            <a:r>
              <a:rPr lang="en-US" dirty="0" smtClean="0"/>
              <a:t>N</a:t>
            </a:r>
            <a:r>
              <a:rPr lang="ru-RU" sz="3000" dirty="0" smtClean="0"/>
              <a:t>2</a:t>
            </a:r>
            <a:endParaRPr lang="ru-RU" sz="3000" dirty="0"/>
          </a:p>
        </p:txBody>
      </p:sp>
      <p:sp>
        <p:nvSpPr>
          <p:cNvPr id="2" name="Заголовок 1"/>
          <p:cNvSpPr>
            <a:spLocks noGrp="1"/>
          </p:cNvSpPr>
          <p:nvPr>
            <p:ph type="ctrTitle"/>
          </p:nvPr>
        </p:nvSpPr>
        <p:spPr>
          <a:xfrm>
            <a:off x="464234" y="381001"/>
            <a:ext cx="8229600" cy="1262049"/>
          </a:xfrm>
        </p:spPr>
        <p:txBody>
          <a:bodyPr/>
          <a:lstStyle/>
          <a:p>
            <a:pPr algn="ctr"/>
            <a:r>
              <a:rPr lang="en-US" dirty="0" smtClean="0"/>
              <a:t>Battalion</a:t>
            </a:r>
            <a:endParaRPr lang="ru-RU" dirty="0"/>
          </a:p>
        </p:txBody>
      </p:sp>
      <p:pic>
        <p:nvPicPr>
          <p:cNvPr id="4" name="Picture 7" descr="Выставка в честь фильма «Батальонъ»"/>
          <p:cNvPicPr>
            <a:picLocks noChangeAspect="1" noChangeArrowheads="1"/>
          </p:cNvPicPr>
          <p:nvPr/>
        </p:nvPicPr>
        <p:blipFill>
          <a:blip r:embed="rId2"/>
          <a:srcRect/>
          <a:stretch>
            <a:fillRect/>
          </a:stretch>
        </p:blipFill>
        <p:spPr bwMode="auto">
          <a:xfrm>
            <a:off x="142844" y="2928934"/>
            <a:ext cx="5143536" cy="3214710"/>
          </a:xfrm>
          <a:prstGeom prst="rect">
            <a:avLst/>
          </a:prstGeom>
          <a:noFill/>
          <a:ln w="9525">
            <a:noFill/>
            <a:miter lim="800000"/>
            <a:headEnd/>
            <a:tailEnd/>
          </a:ln>
        </p:spPr>
      </p:pic>
      <p:pic>
        <p:nvPicPr>
          <p:cNvPr id="37890" name="Picture 2" descr="Постеры: Батальонъ"/>
          <p:cNvPicPr>
            <a:picLocks noChangeAspect="1" noChangeArrowheads="1"/>
          </p:cNvPicPr>
          <p:nvPr/>
        </p:nvPicPr>
        <p:blipFill>
          <a:blip r:embed="rId3"/>
          <a:srcRect/>
          <a:stretch>
            <a:fillRect/>
          </a:stretch>
        </p:blipFill>
        <p:spPr bwMode="auto">
          <a:xfrm>
            <a:off x="5572132" y="2000240"/>
            <a:ext cx="3124187" cy="4686280"/>
          </a:xfrm>
          <a:prstGeom prst="rect">
            <a:avLst/>
          </a:prstGeom>
          <a:noFill/>
        </p:spPr>
      </p:pic>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42844" y="1571612"/>
            <a:ext cx="8715436" cy="4786346"/>
          </a:xfrm>
        </p:spPr>
        <p:txBody>
          <a:bodyPr>
            <a:normAutofit/>
          </a:bodyPr>
          <a:lstStyle/>
          <a:p>
            <a:pPr algn="l"/>
            <a:r>
              <a:rPr lang="en-US" dirty="0" smtClean="0"/>
              <a:t>The climax of the picture is the scene of a battle: women's battalion attacks and captures a German trench. Enemies are retreating, but women are in need of reinforcements. However, the soldiers-men did </a:t>
            </a:r>
            <a:r>
              <a:rPr lang="en-US" smtClean="0"/>
              <a:t>not follow </a:t>
            </a:r>
            <a:r>
              <a:rPr lang="en-US" dirty="0" smtClean="0"/>
              <a:t>them. In the end, watching from the trenches for what happens officers take the rifle from his soldiers and enter the battle.</a:t>
            </a:r>
            <a:endParaRPr lang="ru-RU" i="1" dirty="0"/>
          </a:p>
        </p:txBody>
      </p:sp>
      <p:sp>
        <p:nvSpPr>
          <p:cNvPr id="2" name="Заголовок 1"/>
          <p:cNvSpPr>
            <a:spLocks noGrp="1"/>
          </p:cNvSpPr>
          <p:nvPr>
            <p:ph type="ctrTitle"/>
          </p:nvPr>
        </p:nvSpPr>
        <p:spPr>
          <a:xfrm>
            <a:off x="464234" y="381001"/>
            <a:ext cx="8229600" cy="1262049"/>
          </a:xfrm>
        </p:spPr>
        <p:txBody>
          <a:bodyPr>
            <a:normAutofit fontScale="90000"/>
          </a:bodyPr>
          <a:lstStyle/>
          <a:p>
            <a:r>
              <a:rPr smtClean="0"/>
              <a:t>Heroes are not born, they become</a:t>
            </a:r>
            <a:endParaRPr lang="ru-RU" dirty="0"/>
          </a:p>
        </p:txBody>
      </p:sp>
      <p:pic>
        <p:nvPicPr>
          <p:cNvPr id="22532" name="Picture 4" descr="http://cs620222.vk.me/v620222220/4ec2/yqowLmVlC8I.jpg"/>
          <p:cNvPicPr>
            <a:picLocks noChangeAspect="1" noChangeArrowheads="1"/>
          </p:cNvPicPr>
          <p:nvPr/>
        </p:nvPicPr>
        <p:blipFill>
          <a:blip r:embed="rId2"/>
          <a:srcRect/>
          <a:stretch>
            <a:fillRect/>
          </a:stretch>
        </p:blipFill>
        <p:spPr bwMode="auto">
          <a:xfrm>
            <a:off x="928662" y="3643314"/>
            <a:ext cx="7000924" cy="2896172"/>
          </a:xfrm>
          <a:prstGeom prst="rect">
            <a:avLst/>
          </a:prstGeom>
          <a:noFill/>
        </p:spPr>
      </p:pic>
    </p:spTree>
  </p:cSld>
  <p:clrMapOvr>
    <a:masterClrMapping/>
  </p:clrMapOvr>
  <p:transition>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42844" y="1571612"/>
            <a:ext cx="8715436" cy="4786346"/>
          </a:xfrm>
        </p:spPr>
        <p:txBody>
          <a:bodyPr>
            <a:normAutofit/>
          </a:bodyPr>
          <a:lstStyle/>
          <a:p>
            <a:pPr algn="l"/>
            <a:r>
              <a:rPr lang="en-US" dirty="0" smtClean="0"/>
              <a:t>I watched a lot of movies. But I can proudly call the film </a:t>
            </a:r>
            <a:r>
              <a:rPr lang="ru-RU" dirty="0" smtClean="0"/>
              <a:t>«</a:t>
            </a:r>
            <a:r>
              <a:rPr lang="en-US" dirty="0" smtClean="0"/>
              <a:t>the Battalion</a:t>
            </a:r>
            <a:r>
              <a:rPr lang="ru-RU" dirty="0" smtClean="0"/>
              <a:t>»</a:t>
            </a:r>
            <a:r>
              <a:rPr lang="en-US" dirty="0" smtClean="0"/>
              <a:t> </a:t>
            </a:r>
            <a:r>
              <a:rPr lang="en-US" dirty="0" smtClean="0"/>
              <a:t>my best. From all I remember Maria Bochkareva - captain of the battalion, because she gave her soul for the girls’ lives. It seems to me that this is one of those movies that you cannot forget. I can recommend it both for adults and children because it develops a sense of duty to the Motherland and teaches you to be stronger.</a:t>
            </a:r>
            <a:endParaRPr lang="ru-RU" i="1" dirty="0"/>
          </a:p>
        </p:txBody>
      </p:sp>
      <p:sp>
        <p:nvSpPr>
          <p:cNvPr id="2" name="Заголовок 1"/>
          <p:cNvSpPr>
            <a:spLocks noGrp="1"/>
          </p:cNvSpPr>
          <p:nvPr>
            <p:ph type="ctrTitle"/>
          </p:nvPr>
        </p:nvSpPr>
        <p:spPr>
          <a:xfrm>
            <a:off x="464234" y="214291"/>
            <a:ext cx="8229600" cy="1214446"/>
          </a:xfrm>
        </p:spPr>
        <p:txBody>
          <a:bodyPr/>
          <a:lstStyle/>
          <a:p>
            <a:r>
              <a:rPr smtClean="0"/>
              <a:t>My opinion</a:t>
            </a:r>
            <a:endParaRPr lang="ru-RU" dirty="0"/>
          </a:p>
        </p:txBody>
      </p:sp>
      <p:pic>
        <p:nvPicPr>
          <p:cNvPr id="24580" name="Picture 4" descr="http://bs.qd.ru/img/about/bgrnd/pic1_about.jpg"/>
          <p:cNvPicPr>
            <a:picLocks noChangeAspect="1" noChangeArrowheads="1"/>
          </p:cNvPicPr>
          <p:nvPr/>
        </p:nvPicPr>
        <p:blipFill>
          <a:blip r:embed="rId2"/>
          <a:srcRect/>
          <a:stretch>
            <a:fillRect/>
          </a:stretch>
        </p:blipFill>
        <p:spPr bwMode="auto">
          <a:xfrm>
            <a:off x="285720" y="4071942"/>
            <a:ext cx="8715436" cy="2562839"/>
          </a:xfrm>
          <a:prstGeom prst="rect">
            <a:avLst/>
          </a:prstGeom>
          <a:noFill/>
        </p:spPr>
      </p:pic>
    </p:spTree>
  </p:cSld>
  <p:clrMapOvr>
    <a:masterClrMapping/>
  </p:clrMapOvr>
  <p:transition>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ctrTitle"/>
          </p:nvPr>
        </p:nvSpPr>
        <p:spPr>
          <a:xfrm>
            <a:off x="428596" y="142852"/>
            <a:ext cx="8305800" cy="1357322"/>
          </a:xfrm>
        </p:spPr>
        <p:txBody>
          <a:bodyPr/>
          <a:lstStyle/>
          <a:p>
            <a:r>
              <a:rPr smtClean="0"/>
              <a:t>Trailer</a:t>
            </a:r>
            <a:endParaRPr lang="ru-RU" dirty="0"/>
          </a:p>
        </p:txBody>
      </p:sp>
      <p:pic>
        <p:nvPicPr>
          <p:cNvPr id="6" name="Батальонъ - Трейлер 720p.mp4">
            <a:hlinkClick r:id="" action="ppaction://media"/>
          </p:cNvPr>
          <p:cNvPicPr>
            <a:picLocks noRot="1" noChangeAspect="1"/>
          </p:cNvPicPr>
          <p:nvPr>
            <a:videoFile r:link="rId1"/>
          </p:nvPr>
        </p:nvPicPr>
        <p:blipFill>
          <a:blip r:embed="rId3" cstate="print"/>
          <a:stretch>
            <a:fillRect/>
          </a:stretch>
        </p:blipFill>
        <p:spPr>
          <a:xfrm>
            <a:off x="3048000" y="2286000"/>
            <a:ext cx="3048000" cy="2286000"/>
          </a:xfrm>
          <a:prstGeom prst="rect">
            <a:avLst/>
          </a:prstGeom>
        </p:spPr>
      </p:pic>
    </p:spTree>
  </p:cSld>
  <p:clrMapOvr>
    <a:masterClrMapping/>
  </p:clrMapOvr>
  <p:transition>
    <p:zoom/>
  </p:transition>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42844" y="1571612"/>
            <a:ext cx="8715436" cy="4786346"/>
          </a:xfrm>
        </p:spPr>
        <p:txBody>
          <a:bodyPr>
            <a:normAutofit/>
          </a:bodyPr>
          <a:lstStyle/>
          <a:p>
            <a:pPr algn="l"/>
            <a:r>
              <a:rPr lang="en-US" i="1" dirty="0" smtClean="0"/>
              <a:t>1) What was the name of the director</a:t>
            </a:r>
            <a:r>
              <a:rPr lang="ru-RU" i="1" dirty="0" smtClean="0"/>
              <a:t>?</a:t>
            </a:r>
          </a:p>
          <a:p>
            <a:pPr algn="l"/>
            <a:r>
              <a:rPr lang="ru-RU" i="1" dirty="0" smtClean="0"/>
              <a:t>2) </a:t>
            </a:r>
            <a:r>
              <a:rPr lang="en-US" i="1" dirty="0" smtClean="0"/>
              <a:t>Who was the head of the provincial Government</a:t>
            </a:r>
            <a:r>
              <a:rPr lang="ru-RU" i="1" dirty="0" smtClean="0"/>
              <a:t>?</a:t>
            </a:r>
          </a:p>
          <a:p>
            <a:pPr algn="l"/>
            <a:r>
              <a:rPr lang="ru-RU" i="1" dirty="0" smtClean="0"/>
              <a:t>3) </a:t>
            </a:r>
            <a:r>
              <a:rPr lang="en-US" i="1" dirty="0" smtClean="0"/>
              <a:t>Was it interesting for you</a:t>
            </a:r>
            <a:r>
              <a:rPr lang="ru-RU" i="1" dirty="0" smtClean="0"/>
              <a:t>?</a:t>
            </a:r>
            <a:endParaRPr lang="ru-RU" i="1" dirty="0"/>
          </a:p>
        </p:txBody>
      </p:sp>
      <p:sp>
        <p:nvSpPr>
          <p:cNvPr id="2" name="Заголовок 1"/>
          <p:cNvSpPr>
            <a:spLocks noGrp="1"/>
          </p:cNvSpPr>
          <p:nvPr>
            <p:ph type="ctrTitle"/>
          </p:nvPr>
        </p:nvSpPr>
        <p:spPr>
          <a:xfrm>
            <a:off x="464234" y="214291"/>
            <a:ext cx="8229600" cy="1214446"/>
          </a:xfrm>
        </p:spPr>
        <p:txBody>
          <a:bodyPr/>
          <a:lstStyle/>
          <a:p>
            <a:r>
              <a:rPr smtClean="0"/>
              <a:t>Questions</a:t>
            </a:r>
            <a:endParaRPr lang="ru-RU" dirty="0"/>
          </a:p>
        </p:txBody>
      </p:sp>
    </p:spTree>
  </p:cSld>
  <p:clrMapOvr>
    <a:masterClrMapping/>
  </p:clrMapOvr>
  <p:transition>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7" descr="C:\Users\Пользователь\Desktop\c6bc7dfbc571[1].gif"/>
          <p:cNvPicPr>
            <a:picLocks/>
          </p:cNvPicPr>
          <p:nvPr/>
        </p:nvPicPr>
        <p:blipFill>
          <a:blip r:embed="rId2"/>
          <a:srcRect l="11787" r="11787"/>
          <a:stretch>
            <a:fillRect/>
          </a:stretch>
        </p:blipFill>
        <p:spPr>
          <a:xfrm>
            <a:off x="1042988" y="500042"/>
            <a:ext cx="7129462" cy="5357849"/>
          </a:xfrm>
          <a:prstGeom prst="rect">
            <a:avLst/>
          </a:prstGeom>
        </p:spPr>
      </p:pic>
    </p:spTree>
  </p:cSld>
  <p:clrMapOvr>
    <a:masterClrMapping/>
  </p:clrMapOvr>
  <p:transition>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14282" y="2643182"/>
            <a:ext cx="8715436" cy="2643206"/>
          </a:xfrm>
        </p:spPr>
        <p:txBody>
          <a:bodyPr>
            <a:normAutofit/>
          </a:bodyPr>
          <a:lstStyle/>
          <a:p>
            <a:pPr algn="l"/>
            <a:r>
              <a:rPr lang="en-US" sz="2400" dirty="0" smtClean="0"/>
              <a:t>On the 20-th of February the director Dmitry Meskhiev created a new film about the First World War. The project </a:t>
            </a:r>
          </a:p>
          <a:p>
            <a:pPr algn="l"/>
            <a:r>
              <a:rPr lang="en-US" sz="2400" dirty="0" smtClean="0"/>
              <a:t>was being developed for 1.5 years and was called as battalion. The film’s budget was about 250 million rubles.</a:t>
            </a:r>
            <a:endParaRPr lang="ru-RU" sz="2400" dirty="0"/>
          </a:p>
        </p:txBody>
      </p:sp>
      <p:sp>
        <p:nvSpPr>
          <p:cNvPr id="2" name="Заголовок 1"/>
          <p:cNvSpPr>
            <a:spLocks noGrp="1"/>
          </p:cNvSpPr>
          <p:nvPr>
            <p:ph type="ctrTitle"/>
          </p:nvPr>
        </p:nvSpPr>
        <p:spPr>
          <a:xfrm>
            <a:off x="464234" y="381001"/>
            <a:ext cx="8229600" cy="1262049"/>
          </a:xfrm>
        </p:spPr>
        <p:txBody>
          <a:bodyPr/>
          <a:lstStyle/>
          <a:p>
            <a:pPr algn="ctr"/>
            <a:r>
              <a:rPr lang="en-US" dirty="0" smtClean="0"/>
              <a:t>Premiere</a:t>
            </a:r>
            <a:endParaRPr lang="ru-RU" dirty="0"/>
          </a:p>
        </p:txBody>
      </p:sp>
      <p:pic>
        <p:nvPicPr>
          <p:cNvPr id="6" name="Picture 9" descr="Дмитрий Месхиев">
            <a:hlinkClick r:id="rId2"/>
          </p:cNvPr>
          <p:cNvPicPr>
            <a:picLocks noChangeAspect="1" noChangeArrowheads="1"/>
          </p:cNvPicPr>
          <p:nvPr/>
        </p:nvPicPr>
        <p:blipFill>
          <a:blip r:embed="rId3"/>
          <a:srcRect/>
          <a:stretch>
            <a:fillRect/>
          </a:stretch>
        </p:blipFill>
        <p:spPr bwMode="auto">
          <a:xfrm>
            <a:off x="6500826" y="571480"/>
            <a:ext cx="1992313" cy="1866900"/>
          </a:xfrm>
          <a:prstGeom prst="rect">
            <a:avLst/>
          </a:prstGeom>
          <a:noFill/>
          <a:ln w="9525">
            <a:noFill/>
            <a:miter lim="800000"/>
            <a:headEnd/>
            <a:tailEnd/>
          </a:ln>
        </p:spPr>
      </p:pic>
      <p:pic>
        <p:nvPicPr>
          <p:cNvPr id="7" name="Picture 8" descr="Батальон смерти евгений. Мария Кожевникова побреется налысо"/>
          <p:cNvPicPr>
            <a:picLocks noChangeAspect="1" noChangeArrowheads="1"/>
          </p:cNvPicPr>
          <p:nvPr/>
        </p:nvPicPr>
        <p:blipFill>
          <a:blip r:embed="rId4"/>
          <a:srcRect/>
          <a:stretch>
            <a:fillRect/>
          </a:stretch>
        </p:blipFill>
        <p:spPr bwMode="auto">
          <a:xfrm>
            <a:off x="2857488" y="4357694"/>
            <a:ext cx="2928958" cy="2196180"/>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14282" y="2000240"/>
            <a:ext cx="8715436" cy="3286148"/>
          </a:xfrm>
        </p:spPr>
        <p:txBody>
          <a:bodyPr>
            <a:normAutofit/>
          </a:bodyPr>
          <a:lstStyle/>
          <a:p>
            <a:pPr algn="l"/>
            <a:r>
              <a:rPr lang="en-US" sz="2400" dirty="0" smtClean="0"/>
              <a:t>The film was shot in the Pskov region and in the Northern capital was showed the pre-war life of women.</a:t>
            </a:r>
            <a:endParaRPr lang="ru-RU" sz="2400" dirty="0"/>
          </a:p>
        </p:txBody>
      </p:sp>
      <p:sp>
        <p:nvSpPr>
          <p:cNvPr id="2" name="Заголовок 1"/>
          <p:cNvSpPr>
            <a:spLocks noGrp="1"/>
          </p:cNvSpPr>
          <p:nvPr>
            <p:ph type="ctrTitle"/>
          </p:nvPr>
        </p:nvSpPr>
        <p:spPr>
          <a:xfrm>
            <a:off x="464234" y="381001"/>
            <a:ext cx="8229600" cy="1262049"/>
          </a:xfrm>
        </p:spPr>
        <p:txBody>
          <a:bodyPr/>
          <a:lstStyle/>
          <a:p>
            <a:pPr algn="ctr"/>
            <a:r>
              <a:rPr smtClean="0"/>
              <a:t>Shooting</a:t>
            </a:r>
            <a:endParaRPr lang="ru-RU" dirty="0"/>
          </a:p>
        </p:txBody>
      </p:sp>
      <p:pic>
        <p:nvPicPr>
          <p:cNvPr id="8" name="Picture 6" descr="http://www.province.ru/pskov/images/stories/food/49mqjekfmbk.jpg"/>
          <p:cNvPicPr>
            <a:picLocks noChangeAspect="1" noChangeArrowheads="1"/>
          </p:cNvPicPr>
          <p:nvPr/>
        </p:nvPicPr>
        <p:blipFill>
          <a:blip r:embed="rId2"/>
          <a:srcRect/>
          <a:stretch>
            <a:fillRect/>
          </a:stretch>
        </p:blipFill>
        <p:spPr bwMode="auto">
          <a:xfrm>
            <a:off x="500034" y="3357562"/>
            <a:ext cx="2571768" cy="3122572"/>
          </a:xfrm>
          <a:prstGeom prst="rect">
            <a:avLst/>
          </a:prstGeom>
          <a:noFill/>
          <a:ln w="9525">
            <a:noFill/>
            <a:miter lim="800000"/>
            <a:headEnd/>
            <a:tailEnd/>
          </a:ln>
        </p:spPr>
      </p:pic>
      <p:pic>
        <p:nvPicPr>
          <p:cNvPr id="23554" name="Picture 2" descr="http://cs620222.vk.me/v620222220/4eb9/1tSBOCfM254.jpg"/>
          <p:cNvPicPr>
            <a:picLocks noChangeAspect="1" noChangeArrowheads="1"/>
          </p:cNvPicPr>
          <p:nvPr/>
        </p:nvPicPr>
        <p:blipFill>
          <a:blip r:embed="rId3"/>
          <a:srcRect/>
          <a:stretch>
            <a:fillRect/>
          </a:stretch>
        </p:blipFill>
        <p:spPr bwMode="auto">
          <a:xfrm>
            <a:off x="3571868" y="3214686"/>
            <a:ext cx="4714876" cy="3111581"/>
          </a:xfrm>
          <a:prstGeom prst="rect">
            <a:avLst/>
          </a:prstGeom>
          <a:noFill/>
        </p:spPr>
      </p:pic>
    </p:spTree>
  </p:cSld>
  <p:clrMapOvr>
    <a:masterClrMapping/>
  </p:clrMapOvr>
  <p:transition>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42844" y="2285992"/>
            <a:ext cx="8715436" cy="3429024"/>
          </a:xfrm>
        </p:spPr>
        <p:txBody>
          <a:bodyPr>
            <a:normAutofit/>
          </a:bodyPr>
          <a:lstStyle/>
          <a:p>
            <a:pPr algn="l"/>
            <a:r>
              <a:rPr lang="en-US" dirty="0" smtClean="0"/>
              <a:t>The film tells about the heroic dead of the 17</a:t>
            </a:r>
            <a:r>
              <a:rPr lang="en-US" baseline="30000" dirty="0" smtClean="0"/>
              <a:t>th</a:t>
            </a:r>
            <a:r>
              <a:rPr lang="en-US" dirty="0" smtClean="0"/>
              <a:t> </a:t>
            </a:r>
            <a:r>
              <a:rPr lang="ru-RU" dirty="0" smtClean="0"/>
              <a:t>«</a:t>
            </a:r>
            <a:r>
              <a:rPr lang="en-US" dirty="0" smtClean="0"/>
              <a:t>Battalion </a:t>
            </a:r>
            <a:r>
              <a:rPr lang="en-US" dirty="0" smtClean="0"/>
              <a:t>of </a:t>
            </a:r>
            <a:r>
              <a:rPr lang="en-US" dirty="0" smtClean="0"/>
              <a:t>death</a:t>
            </a:r>
            <a:r>
              <a:rPr lang="ru-RU" dirty="0" smtClean="0"/>
              <a:t>»</a:t>
            </a:r>
            <a:r>
              <a:rPr lang="en-US" dirty="0" smtClean="0"/>
              <a:t> </a:t>
            </a:r>
            <a:r>
              <a:rPr lang="en-US" dirty="0" smtClean="0"/>
              <a:t>that was founded in St. Petersburg by the order of the </a:t>
            </a:r>
            <a:r>
              <a:rPr lang="en-US" dirty="0" smtClean="0"/>
              <a:t>provisional </a:t>
            </a:r>
            <a:r>
              <a:rPr lang="en-US" dirty="0" smtClean="0"/>
              <a:t>government in 1917 in the detachment of women.</a:t>
            </a:r>
            <a:br>
              <a:rPr lang="en-US" dirty="0" smtClean="0"/>
            </a:br>
            <a:r>
              <a:rPr lang="en-US" dirty="0" smtClean="0"/>
              <a:t>In the ranks of the battalion were female soldiers from the front part</a:t>
            </a:r>
            <a:r>
              <a:rPr lang="ru-RU" dirty="0" smtClean="0"/>
              <a:t>: </a:t>
            </a:r>
            <a:r>
              <a:rPr lang="en-US" dirty="0" smtClean="0"/>
              <a:t>girl students, teachers and simply females. In fact there were women known from the noble families.</a:t>
            </a:r>
            <a:endParaRPr lang="ru-RU" i="1" dirty="0"/>
          </a:p>
        </p:txBody>
      </p:sp>
      <p:sp>
        <p:nvSpPr>
          <p:cNvPr id="2" name="Заголовок 1"/>
          <p:cNvSpPr>
            <a:spLocks noGrp="1"/>
          </p:cNvSpPr>
          <p:nvPr>
            <p:ph type="ctrTitle"/>
          </p:nvPr>
        </p:nvSpPr>
        <p:spPr>
          <a:xfrm>
            <a:off x="464234" y="381001"/>
            <a:ext cx="8229600" cy="1262049"/>
          </a:xfrm>
        </p:spPr>
        <p:txBody>
          <a:bodyPr/>
          <a:lstStyle/>
          <a:p>
            <a:pPr algn="ctr"/>
            <a:r>
              <a:rPr smtClean="0"/>
              <a:t>             New life</a:t>
            </a:r>
            <a:endParaRPr lang="ru-RU" dirty="0"/>
          </a:p>
        </p:txBody>
      </p:sp>
      <p:pic>
        <p:nvPicPr>
          <p:cNvPr id="51202" name="Picture 2" descr="prostration"/>
          <p:cNvPicPr>
            <a:picLocks noChangeAspect="1" noChangeArrowheads="1"/>
          </p:cNvPicPr>
          <p:nvPr/>
        </p:nvPicPr>
        <p:blipFill>
          <a:blip r:embed="rId2"/>
          <a:srcRect/>
          <a:stretch>
            <a:fillRect/>
          </a:stretch>
        </p:blipFill>
        <p:spPr bwMode="auto">
          <a:xfrm>
            <a:off x="500034" y="285728"/>
            <a:ext cx="3500462" cy="2031132"/>
          </a:xfrm>
          <a:prstGeom prst="rect">
            <a:avLst/>
          </a:prstGeom>
          <a:noFill/>
        </p:spPr>
      </p:pic>
      <p:pic>
        <p:nvPicPr>
          <p:cNvPr id="51204" name="Picture 4" descr="Фотограф Юрий Михалыч - ПРО фильм о женском ударном батальоне смерти"/>
          <p:cNvPicPr>
            <a:picLocks noChangeAspect="1" noChangeArrowheads="1"/>
          </p:cNvPicPr>
          <p:nvPr/>
        </p:nvPicPr>
        <p:blipFill>
          <a:blip r:embed="rId3"/>
          <a:srcRect/>
          <a:stretch>
            <a:fillRect/>
          </a:stretch>
        </p:blipFill>
        <p:spPr bwMode="auto">
          <a:xfrm>
            <a:off x="2786050" y="4357694"/>
            <a:ext cx="3357586" cy="2214578"/>
          </a:xfrm>
          <a:prstGeom prst="rect">
            <a:avLst/>
          </a:prstGeom>
          <a:noFill/>
        </p:spPr>
      </p:pic>
    </p:spTree>
  </p:cSld>
  <p:clrMapOvr>
    <a:masterClrMapping/>
  </p:clrMapOvr>
  <p:transition>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42844" y="1571612"/>
            <a:ext cx="8715436" cy="4786346"/>
          </a:xfrm>
        </p:spPr>
        <p:txBody>
          <a:bodyPr>
            <a:normAutofit/>
          </a:bodyPr>
          <a:lstStyle/>
          <a:p>
            <a:pPr algn="l"/>
            <a:r>
              <a:rPr lang="en-US" i="1" dirty="0" smtClean="0"/>
              <a:t>There are three main characters in the film that we can especially point out. They are</a:t>
            </a:r>
            <a:r>
              <a:rPr lang="ru-RU" i="1" dirty="0" smtClean="0"/>
              <a:t>:</a:t>
            </a:r>
          </a:p>
          <a:p>
            <a:pPr marL="457200" indent="-457200" algn="l">
              <a:buAutoNum type="arabicParenR"/>
            </a:pPr>
            <a:endParaRPr lang="en-US" dirty="0" smtClean="0"/>
          </a:p>
          <a:p>
            <a:pPr marL="457200" indent="-457200" algn="l">
              <a:buAutoNum type="arabicParenR"/>
            </a:pPr>
            <a:r>
              <a:rPr lang="en-US" dirty="0" smtClean="0"/>
              <a:t>Maria Bochkareva</a:t>
            </a:r>
            <a:endParaRPr lang="ru-RU" dirty="0" smtClean="0"/>
          </a:p>
          <a:p>
            <a:pPr marL="457200" indent="-457200" algn="l">
              <a:buAutoNum type="arabicParenR"/>
            </a:pPr>
            <a:endParaRPr lang="en-US" dirty="0" smtClean="0"/>
          </a:p>
          <a:p>
            <a:pPr marL="457200" indent="-457200" algn="l">
              <a:buAutoNum type="arabicParenR"/>
            </a:pPr>
            <a:endParaRPr lang="en-US" dirty="0" smtClean="0"/>
          </a:p>
          <a:p>
            <a:pPr marL="457200" indent="-457200" algn="l">
              <a:buAutoNum type="arabicParenR"/>
            </a:pPr>
            <a:r>
              <a:rPr lang="en-US" dirty="0" smtClean="0"/>
              <a:t>Karensky Alexander</a:t>
            </a:r>
            <a:endParaRPr lang="ru-RU" dirty="0" smtClean="0"/>
          </a:p>
          <a:p>
            <a:pPr marL="457200" indent="-457200" algn="l">
              <a:buAutoNum type="arabicParenR"/>
            </a:pPr>
            <a:endParaRPr lang="en-US" dirty="0" smtClean="0"/>
          </a:p>
          <a:p>
            <a:pPr marL="457200" indent="-457200" algn="l">
              <a:buAutoNum type="arabicParenR"/>
            </a:pPr>
            <a:endParaRPr lang="en-US" dirty="0" smtClean="0"/>
          </a:p>
          <a:p>
            <a:pPr marL="457200" indent="-457200" algn="l">
              <a:buAutoNum type="arabicParenR"/>
            </a:pPr>
            <a:r>
              <a:rPr lang="en-US" dirty="0" smtClean="0"/>
              <a:t>Maria Skridlov </a:t>
            </a:r>
            <a:r>
              <a:rPr lang="ru-RU" dirty="0" smtClean="0"/>
              <a:t>(</a:t>
            </a:r>
            <a:r>
              <a:rPr lang="en-US" dirty="0" smtClean="0"/>
              <a:t>known as Vera)</a:t>
            </a:r>
            <a:endParaRPr lang="ru-RU" i="1" dirty="0"/>
          </a:p>
        </p:txBody>
      </p:sp>
      <p:sp>
        <p:nvSpPr>
          <p:cNvPr id="2" name="Заголовок 1"/>
          <p:cNvSpPr>
            <a:spLocks noGrp="1"/>
          </p:cNvSpPr>
          <p:nvPr>
            <p:ph type="ctrTitle"/>
          </p:nvPr>
        </p:nvSpPr>
        <p:spPr>
          <a:xfrm>
            <a:off x="464234" y="381001"/>
            <a:ext cx="8229600" cy="1262049"/>
          </a:xfrm>
        </p:spPr>
        <p:txBody>
          <a:bodyPr/>
          <a:lstStyle/>
          <a:p>
            <a:r>
              <a:rPr smtClean="0"/>
              <a:t>Heroes and actors</a:t>
            </a:r>
            <a:endParaRPr lang="ru-RU" dirty="0"/>
          </a:p>
        </p:txBody>
      </p:sp>
      <p:pic>
        <p:nvPicPr>
          <p:cNvPr id="54276" name="Picture 4" descr="Лента записей из дневника блогера Тамариск. Страница 18 :: BlogRider.ru"/>
          <p:cNvPicPr>
            <a:picLocks noChangeAspect="1" noChangeArrowheads="1"/>
          </p:cNvPicPr>
          <p:nvPr/>
        </p:nvPicPr>
        <p:blipFill>
          <a:blip r:embed="rId2" cstate="print"/>
          <a:srcRect/>
          <a:stretch>
            <a:fillRect/>
          </a:stretch>
        </p:blipFill>
        <p:spPr bwMode="auto">
          <a:xfrm>
            <a:off x="5500694" y="2214554"/>
            <a:ext cx="2143140" cy="1493054"/>
          </a:xfrm>
          <a:prstGeom prst="rect">
            <a:avLst/>
          </a:prstGeom>
          <a:noFill/>
        </p:spPr>
      </p:pic>
      <p:pic>
        <p:nvPicPr>
          <p:cNvPr id="54278" name="Picture 6" descr="Лента записей из дневника блогера Тамариск. Страница 18 :: BlogRider.ru"/>
          <p:cNvPicPr>
            <a:picLocks noChangeAspect="1" noChangeArrowheads="1"/>
          </p:cNvPicPr>
          <p:nvPr/>
        </p:nvPicPr>
        <p:blipFill>
          <a:blip r:embed="rId3" cstate="print"/>
          <a:srcRect/>
          <a:stretch>
            <a:fillRect/>
          </a:stretch>
        </p:blipFill>
        <p:spPr bwMode="auto">
          <a:xfrm>
            <a:off x="5500694" y="3643314"/>
            <a:ext cx="2143140" cy="1532345"/>
          </a:xfrm>
          <a:prstGeom prst="rect">
            <a:avLst/>
          </a:prstGeom>
          <a:noFill/>
        </p:spPr>
      </p:pic>
      <p:pic>
        <p:nvPicPr>
          <p:cNvPr id="54280" name="Picture 8" descr="Лента записей из дневника блогера Тамариск. Страница 18 :: B…"/>
          <p:cNvPicPr>
            <a:picLocks noChangeAspect="1" noChangeArrowheads="1"/>
          </p:cNvPicPr>
          <p:nvPr/>
        </p:nvPicPr>
        <p:blipFill>
          <a:blip r:embed="rId4"/>
          <a:srcRect/>
          <a:stretch>
            <a:fillRect/>
          </a:stretch>
        </p:blipFill>
        <p:spPr bwMode="auto">
          <a:xfrm>
            <a:off x="5500694" y="5143512"/>
            <a:ext cx="2143140" cy="1500198"/>
          </a:xfrm>
          <a:prstGeom prst="rect">
            <a:avLst/>
          </a:prstGeom>
          <a:noFill/>
        </p:spPr>
      </p:pic>
    </p:spTree>
  </p:cSld>
  <p:clrMapOvr>
    <a:masterClrMapping/>
  </p:clrMapOvr>
  <p:transition>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42844" y="1571612"/>
            <a:ext cx="8715436" cy="4786346"/>
          </a:xfrm>
        </p:spPr>
        <p:txBody>
          <a:bodyPr>
            <a:normAutofit/>
          </a:bodyPr>
          <a:lstStyle/>
          <a:p>
            <a:pPr algn="l"/>
            <a:r>
              <a:rPr lang="en-US" dirty="0" smtClean="0"/>
              <a:t>Maria Bochkareva is often called the Russian Joan of Arc. After the First </a:t>
            </a:r>
            <a:r>
              <a:rPr lang="en-US" dirty="0" smtClean="0"/>
              <a:t>World War</a:t>
            </a:r>
            <a:r>
              <a:rPr lang="en-US" dirty="0" smtClean="0"/>
              <a:t>, she joined the ranks of the Russian army and fought in the front, showing a remarkable heroism. Maria Bochkareva was the initiator of the women‘s battalions of death. .</a:t>
            </a:r>
            <a:endParaRPr lang="ru-RU" i="1" dirty="0"/>
          </a:p>
        </p:txBody>
      </p:sp>
      <p:sp>
        <p:nvSpPr>
          <p:cNvPr id="2" name="Заголовок 1"/>
          <p:cNvSpPr>
            <a:spLocks noGrp="1"/>
          </p:cNvSpPr>
          <p:nvPr>
            <p:ph type="ctrTitle"/>
          </p:nvPr>
        </p:nvSpPr>
        <p:spPr>
          <a:xfrm>
            <a:off x="464234" y="381001"/>
            <a:ext cx="8229600" cy="1262049"/>
          </a:xfrm>
        </p:spPr>
        <p:txBody>
          <a:bodyPr/>
          <a:lstStyle/>
          <a:p>
            <a:r>
              <a:rPr smtClean="0"/>
              <a:t>Maria Bochkareva</a:t>
            </a:r>
            <a:endParaRPr lang="ru-RU" dirty="0"/>
          </a:p>
        </p:txBody>
      </p:sp>
      <p:pic>
        <p:nvPicPr>
          <p:cNvPr id="55298" name="Picture 2" descr="Угольников сделает из Кожевниковой солдата Джейн - новость из рубрики TV, актеры, Кино"/>
          <p:cNvPicPr>
            <a:picLocks noChangeAspect="1" noChangeArrowheads="1"/>
          </p:cNvPicPr>
          <p:nvPr/>
        </p:nvPicPr>
        <p:blipFill>
          <a:blip r:embed="rId2"/>
          <a:srcRect/>
          <a:stretch>
            <a:fillRect/>
          </a:stretch>
        </p:blipFill>
        <p:spPr bwMode="auto">
          <a:xfrm>
            <a:off x="6357950" y="3071810"/>
            <a:ext cx="2233688" cy="3357586"/>
          </a:xfrm>
          <a:prstGeom prst="rect">
            <a:avLst/>
          </a:prstGeom>
          <a:noFill/>
        </p:spPr>
      </p:pic>
      <p:pic>
        <p:nvPicPr>
          <p:cNvPr id="55300" name="Picture 4" descr="Фото: Батальон смерти"/>
          <p:cNvPicPr>
            <a:picLocks noChangeAspect="1" noChangeArrowheads="1"/>
          </p:cNvPicPr>
          <p:nvPr/>
        </p:nvPicPr>
        <p:blipFill>
          <a:blip r:embed="rId3"/>
          <a:srcRect/>
          <a:stretch>
            <a:fillRect/>
          </a:stretch>
        </p:blipFill>
        <p:spPr bwMode="auto">
          <a:xfrm>
            <a:off x="642910" y="3071810"/>
            <a:ext cx="5072098" cy="3381399"/>
          </a:xfrm>
          <a:prstGeom prst="rect">
            <a:avLst/>
          </a:prstGeom>
          <a:noFill/>
        </p:spPr>
      </p:pic>
    </p:spTree>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42844" y="1571612"/>
            <a:ext cx="8715436" cy="4786346"/>
          </a:xfrm>
        </p:spPr>
        <p:txBody>
          <a:bodyPr>
            <a:normAutofit/>
          </a:bodyPr>
          <a:lstStyle/>
          <a:p>
            <a:pPr algn="l"/>
            <a:r>
              <a:rPr lang="en-US" dirty="0" smtClean="0"/>
              <a:t>In this historical moment, relates to our film, Alexander Kerensky was the head of the Provisional government. He was a man who was able to inspire. But being a master to say great speech, he was not a far-sighted politician.</a:t>
            </a:r>
            <a:br>
              <a:rPr lang="en-US" dirty="0" smtClean="0"/>
            </a:br>
            <a:r>
              <a:rPr lang="en-US" dirty="0" smtClean="0"/>
              <a:t/>
            </a:r>
            <a:br>
              <a:rPr lang="en-US" dirty="0" smtClean="0"/>
            </a:br>
            <a:r>
              <a:rPr lang="en-US" dirty="0" smtClean="0"/>
              <a:t>However, he accepts the formation of the battalion Bochkareva, he confidently believes that women will be able to turn the tide on the </a:t>
            </a:r>
            <a:r>
              <a:rPr lang="en-US" dirty="0" smtClean="0"/>
              <a:t>front.</a:t>
            </a:r>
            <a:endParaRPr lang="ru-RU" i="1" dirty="0"/>
          </a:p>
        </p:txBody>
      </p:sp>
      <p:sp>
        <p:nvSpPr>
          <p:cNvPr id="2" name="Заголовок 1"/>
          <p:cNvSpPr>
            <a:spLocks noGrp="1"/>
          </p:cNvSpPr>
          <p:nvPr>
            <p:ph type="ctrTitle"/>
          </p:nvPr>
        </p:nvSpPr>
        <p:spPr>
          <a:xfrm>
            <a:off x="464234" y="381001"/>
            <a:ext cx="8229600" cy="1262049"/>
          </a:xfrm>
        </p:spPr>
        <p:txBody>
          <a:bodyPr/>
          <a:lstStyle/>
          <a:p>
            <a:r>
              <a:rPr smtClean="0"/>
              <a:t>Karensky Alexander</a:t>
            </a:r>
            <a:endParaRPr lang="ru-RU" dirty="0"/>
          </a:p>
        </p:txBody>
      </p:sp>
      <p:pic>
        <p:nvPicPr>
          <p:cNvPr id="57346" name="Picture 2" descr="http://bs.qd.ru/_upimg/B15B1B8810D9398DA5BF2F5B48D68EEE_ker_1_250.jpg"/>
          <p:cNvPicPr>
            <a:picLocks noChangeAspect="1" noChangeArrowheads="1"/>
          </p:cNvPicPr>
          <p:nvPr/>
        </p:nvPicPr>
        <p:blipFill>
          <a:blip r:embed="rId2"/>
          <a:srcRect/>
          <a:stretch>
            <a:fillRect/>
          </a:stretch>
        </p:blipFill>
        <p:spPr bwMode="auto">
          <a:xfrm>
            <a:off x="6858016" y="4071942"/>
            <a:ext cx="1866670" cy="2643206"/>
          </a:xfrm>
          <a:prstGeom prst="rect">
            <a:avLst/>
          </a:prstGeom>
          <a:noFill/>
        </p:spPr>
      </p:pic>
      <p:pic>
        <p:nvPicPr>
          <p:cNvPr id="57348" name="Picture 4" descr="http://bs.qd.ru/_upimg/3E7DF6D2FA28764F29E73386F1B3DF47_ker_8_285.jpg"/>
          <p:cNvPicPr>
            <a:picLocks noChangeAspect="1" noChangeArrowheads="1"/>
          </p:cNvPicPr>
          <p:nvPr/>
        </p:nvPicPr>
        <p:blipFill>
          <a:blip r:embed="rId3"/>
          <a:srcRect/>
          <a:stretch>
            <a:fillRect/>
          </a:stretch>
        </p:blipFill>
        <p:spPr bwMode="auto">
          <a:xfrm>
            <a:off x="1643042" y="4286256"/>
            <a:ext cx="3500462" cy="2333643"/>
          </a:xfrm>
          <a:prstGeom prst="rect">
            <a:avLst/>
          </a:prstGeom>
          <a:noFill/>
        </p:spPr>
      </p:pic>
    </p:spTree>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42844" y="1571612"/>
            <a:ext cx="8715436" cy="4786346"/>
          </a:xfrm>
        </p:spPr>
        <p:txBody>
          <a:bodyPr>
            <a:normAutofit/>
          </a:bodyPr>
          <a:lstStyle/>
          <a:p>
            <a:pPr algn="l"/>
            <a:r>
              <a:rPr lang="en-US" dirty="0" smtClean="0"/>
              <a:t>Princess, the daughter of a General, whole life trying to prove his idol - the father - that she, a girl worthy of his love and his pride. Because the father wanted the son...  Well, she picks up the banner </a:t>
            </a:r>
            <a:r>
              <a:rPr lang="en-US" dirty="0" smtClean="0"/>
              <a:t>of </a:t>
            </a:r>
            <a:r>
              <a:rPr lang="ru-RU" dirty="0" smtClean="0"/>
              <a:t>«</a:t>
            </a:r>
            <a:r>
              <a:rPr lang="en-US" dirty="0" smtClean="0"/>
              <a:t>dynasty</a:t>
            </a:r>
            <a:r>
              <a:rPr lang="ru-RU" dirty="0" smtClean="0"/>
              <a:t>»</a:t>
            </a:r>
            <a:r>
              <a:rPr lang="en-US" dirty="0" smtClean="0"/>
              <a:t> </a:t>
            </a:r>
            <a:r>
              <a:rPr lang="en-US" dirty="0" smtClean="0"/>
              <a:t>as you pick up the flag of the regiment, fall from the hands of the murdered girlfriend.</a:t>
            </a:r>
            <a:endParaRPr lang="ru-RU" i="1" dirty="0"/>
          </a:p>
        </p:txBody>
      </p:sp>
      <p:sp>
        <p:nvSpPr>
          <p:cNvPr id="2" name="Заголовок 1"/>
          <p:cNvSpPr>
            <a:spLocks noGrp="1"/>
          </p:cNvSpPr>
          <p:nvPr>
            <p:ph type="ctrTitle"/>
          </p:nvPr>
        </p:nvSpPr>
        <p:spPr>
          <a:xfrm>
            <a:off x="464234" y="381001"/>
            <a:ext cx="8229600" cy="1262049"/>
          </a:xfrm>
        </p:spPr>
        <p:txBody>
          <a:bodyPr/>
          <a:lstStyle/>
          <a:p>
            <a:r>
              <a:rPr smtClean="0"/>
              <a:t>Vera</a:t>
            </a:r>
            <a:endParaRPr lang="ru-RU" dirty="0"/>
          </a:p>
        </p:txBody>
      </p:sp>
      <p:pic>
        <p:nvPicPr>
          <p:cNvPr id="56322" name="Picture 2" descr="Мария Кожевникова ради роли в &quot;Батальоне смерти&quot; побрилась налысо - МУЖ.рф"/>
          <p:cNvPicPr>
            <a:picLocks noChangeAspect="1" noChangeArrowheads="1"/>
          </p:cNvPicPr>
          <p:nvPr/>
        </p:nvPicPr>
        <p:blipFill>
          <a:blip r:embed="rId2"/>
          <a:srcRect/>
          <a:stretch>
            <a:fillRect/>
          </a:stretch>
        </p:blipFill>
        <p:spPr bwMode="auto">
          <a:xfrm>
            <a:off x="5214942" y="3357562"/>
            <a:ext cx="3077978" cy="3071834"/>
          </a:xfrm>
          <a:prstGeom prst="rect">
            <a:avLst/>
          </a:prstGeom>
          <a:noFill/>
        </p:spPr>
      </p:pic>
      <p:pic>
        <p:nvPicPr>
          <p:cNvPr id="56324" name="Picture 4" descr="У Первой мировой женское лицо - Известия"/>
          <p:cNvPicPr>
            <a:picLocks noChangeAspect="1" noChangeArrowheads="1"/>
          </p:cNvPicPr>
          <p:nvPr/>
        </p:nvPicPr>
        <p:blipFill>
          <a:blip r:embed="rId3"/>
          <a:srcRect/>
          <a:stretch>
            <a:fillRect/>
          </a:stretch>
        </p:blipFill>
        <p:spPr bwMode="auto">
          <a:xfrm>
            <a:off x="357158" y="3357562"/>
            <a:ext cx="4572032" cy="3048021"/>
          </a:xfrm>
          <a:prstGeom prst="rect">
            <a:avLst/>
          </a:prstGeom>
          <a:noFill/>
        </p:spPr>
      </p:pic>
    </p:spTree>
  </p:cSld>
  <p:clrMapOvr>
    <a:masterClrMapping/>
  </p:clrMapOvr>
  <p:transition>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42844" y="1571612"/>
            <a:ext cx="8715436" cy="4786346"/>
          </a:xfrm>
        </p:spPr>
        <p:txBody>
          <a:bodyPr>
            <a:normAutofit/>
          </a:bodyPr>
          <a:lstStyle/>
          <a:p>
            <a:pPr algn="l"/>
            <a:r>
              <a:rPr lang="en-US" dirty="0" smtClean="0"/>
              <a:t>The film begins with the death of the participant’s husband </a:t>
            </a:r>
            <a:r>
              <a:rPr lang="ru-RU" dirty="0" smtClean="0"/>
              <a:t>«</a:t>
            </a:r>
            <a:r>
              <a:rPr lang="en-US" dirty="0" smtClean="0"/>
              <a:t>Battalion </a:t>
            </a:r>
            <a:r>
              <a:rPr lang="en-US" dirty="0" smtClean="0"/>
              <a:t>of </a:t>
            </a:r>
            <a:r>
              <a:rPr lang="en-US" dirty="0" smtClean="0"/>
              <a:t>death</a:t>
            </a:r>
            <a:r>
              <a:rPr lang="ru-RU" dirty="0" smtClean="0"/>
              <a:t>»</a:t>
            </a:r>
            <a:r>
              <a:rPr lang="en-US" dirty="0" smtClean="0"/>
              <a:t>. </a:t>
            </a:r>
            <a:r>
              <a:rPr lang="en-US" dirty="0" smtClean="0"/>
              <a:t>From here we understand what will be the final film. The town has a devastation and death. Alexander Karensky realizes that something must be done. Therefore, in order to inspire the soldiers, under the command of Mary Bochkareva, created the women's battalion. To go to the front, they need to complete training, after passing the obstacle course.</a:t>
            </a:r>
            <a:endParaRPr lang="ru-RU" i="1" dirty="0"/>
          </a:p>
        </p:txBody>
      </p:sp>
      <p:sp>
        <p:nvSpPr>
          <p:cNvPr id="2" name="Заголовок 1"/>
          <p:cNvSpPr>
            <a:spLocks noGrp="1"/>
          </p:cNvSpPr>
          <p:nvPr>
            <p:ph type="ctrTitle"/>
          </p:nvPr>
        </p:nvSpPr>
        <p:spPr>
          <a:xfrm>
            <a:off x="464234" y="381001"/>
            <a:ext cx="8229600" cy="1262049"/>
          </a:xfrm>
        </p:spPr>
        <p:txBody>
          <a:bodyPr/>
          <a:lstStyle/>
          <a:p>
            <a:r>
              <a:rPr smtClean="0"/>
              <a:t>The war begins with spark</a:t>
            </a:r>
            <a:endParaRPr lang="ru-RU" dirty="0"/>
          </a:p>
        </p:txBody>
      </p:sp>
      <p:pic>
        <p:nvPicPr>
          <p:cNvPr id="2050" name="Picture 2" descr="Кинолук: Шварц снова с пушкой, Ефремов снова алкаш и немного секса - Новости в Екатеринбурге - Weburg"/>
          <p:cNvPicPr>
            <a:picLocks noChangeAspect="1" noChangeArrowheads="1"/>
          </p:cNvPicPr>
          <p:nvPr/>
        </p:nvPicPr>
        <p:blipFill>
          <a:blip r:embed="rId2"/>
          <a:srcRect/>
          <a:stretch>
            <a:fillRect/>
          </a:stretch>
        </p:blipFill>
        <p:spPr bwMode="auto">
          <a:xfrm>
            <a:off x="1214414" y="3984050"/>
            <a:ext cx="3500462" cy="2607844"/>
          </a:xfrm>
          <a:prstGeom prst="rect">
            <a:avLst/>
          </a:prstGeom>
          <a:noFill/>
        </p:spPr>
      </p:pic>
      <p:pic>
        <p:nvPicPr>
          <p:cNvPr id="2052" name="Picture 4" descr="Женский &quot;батальон смерти&quot; скоро атакует киноэкраны Православие и мир"/>
          <p:cNvPicPr>
            <a:picLocks noChangeAspect="1" noChangeArrowheads="1"/>
          </p:cNvPicPr>
          <p:nvPr/>
        </p:nvPicPr>
        <p:blipFill>
          <a:blip r:embed="rId3"/>
          <a:srcRect/>
          <a:stretch>
            <a:fillRect/>
          </a:stretch>
        </p:blipFill>
        <p:spPr bwMode="auto">
          <a:xfrm>
            <a:off x="4929190" y="4000504"/>
            <a:ext cx="3643338" cy="2571768"/>
          </a:xfrm>
          <a:prstGeom prst="rect">
            <a:avLst/>
          </a:prstGeom>
          <a:noFill/>
        </p:spPr>
      </p:pic>
    </p:spTree>
  </p:cSld>
  <p:clrMapOvr>
    <a:masterClrMapping/>
  </p:clrMapOvr>
  <p:transition>
    <p:zo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432</TotalTime>
  <Words>563</Words>
  <PresentationFormat>Экран (4:3)</PresentationFormat>
  <Paragraphs>38</Paragraphs>
  <Slides>14</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Бумажная</vt:lpstr>
      <vt:lpstr>Battalion</vt:lpstr>
      <vt:lpstr>Premiere</vt:lpstr>
      <vt:lpstr>Shooting</vt:lpstr>
      <vt:lpstr>             New life</vt:lpstr>
      <vt:lpstr>Heroes and actors</vt:lpstr>
      <vt:lpstr>Maria Bochkareva</vt:lpstr>
      <vt:lpstr>Karensky Alexander</vt:lpstr>
      <vt:lpstr>Vera</vt:lpstr>
      <vt:lpstr>The war begins with spark</vt:lpstr>
      <vt:lpstr>Heroes are not born, they become</vt:lpstr>
      <vt:lpstr>My opinion</vt:lpstr>
      <vt:lpstr>Trailer</vt:lpstr>
      <vt:lpstr>Questions</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Battalion</dc:title>
  <dc:creator>Влад</dc:creator>
  <cp:lastModifiedBy>Влад</cp:lastModifiedBy>
  <cp:revision>58</cp:revision>
  <dcterms:created xsi:type="dcterms:W3CDTF">2015-01-14T09:09:08Z</dcterms:created>
  <dcterms:modified xsi:type="dcterms:W3CDTF">2015-03-03T18:24:09Z</dcterms:modified>
</cp:coreProperties>
</file>