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74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9" r:id="rId11"/>
    <p:sldId id="272" r:id="rId12"/>
    <p:sldId id="266" r:id="rId13"/>
    <p:sldId id="267" r:id="rId14"/>
    <p:sldId id="271" r:id="rId15"/>
    <p:sldId id="268" r:id="rId16"/>
    <p:sldId id="273" r:id="rId17"/>
    <p:sldId id="276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343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263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8259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690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671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863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382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257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616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891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124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816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012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693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59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699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749E0-5C38-4C6E-B478-2D31F2D9E205}" type="datetimeFigureOut">
              <a:rPr lang="ru-RU" smtClean="0"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3ED743E-6F14-44A4-AB95-A56811B364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123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://my-travels.club/places/rossiya/novgorodskaya-oblast/chudovo/dom-muzey-n-a-nekrasova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389" y="2033517"/>
            <a:ext cx="6314365" cy="473577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5520" y="172870"/>
            <a:ext cx="8830101" cy="156039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92D050"/>
                </a:solidFill>
              </a:rPr>
              <a:t>МАДОУ «Детский сад № 5 «Солнышко»</a:t>
            </a:r>
            <a:br>
              <a:rPr lang="ru-RU" b="1" i="1" dirty="0">
                <a:solidFill>
                  <a:srgbClr val="92D050"/>
                </a:solidFill>
              </a:rPr>
            </a:br>
            <a:r>
              <a:rPr lang="ru-RU" b="1" i="1" dirty="0" err="1">
                <a:solidFill>
                  <a:srgbClr val="92D050"/>
                </a:solidFill>
              </a:rPr>
              <a:t>Чудовского</a:t>
            </a:r>
            <a:r>
              <a:rPr lang="ru-RU" b="1" i="1" dirty="0">
                <a:solidFill>
                  <a:srgbClr val="92D050"/>
                </a:solidFill>
              </a:rPr>
              <a:t> муниципального района Новгородской области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4719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Дом-музей писателя Глеба Успенского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676" y="1930400"/>
            <a:ext cx="6731984" cy="4484048"/>
          </a:xfrm>
        </p:spPr>
      </p:pic>
    </p:spTree>
    <p:extLst>
      <p:ext uri="{BB962C8B-B14F-4D97-AF65-F5344CB8AC3E}">
        <p14:creationId xmlns:p14="http://schemas.microsoft.com/office/powerpoint/2010/main" val="186061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Аракчеевские казармы. Развалины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488" y="1542198"/>
            <a:ext cx="6469061" cy="4626590"/>
          </a:xfrm>
        </p:spPr>
      </p:pic>
    </p:spTree>
    <p:extLst>
      <p:ext uri="{BB962C8B-B14F-4D97-AF65-F5344CB8AC3E}">
        <p14:creationId xmlns:p14="http://schemas.microsoft.com/office/powerpoint/2010/main" val="321836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642" y="36394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Старинный фарфоровый завод. Здесь делали знаменитый </a:t>
            </a:r>
            <a:r>
              <a:rPr lang="ru-RU" dirty="0" err="1" smtClean="0"/>
              <a:t>Кузнецовский</a:t>
            </a:r>
            <a:r>
              <a:rPr lang="ru-RU" dirty="0" smtClean="0"/>
              <a:t> фарфор.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423" y="1684740"/>
            <a:ext cx="7020837" cy="4565934"/>
          </a:xfrm>
        </p:spPr>
      </p:pic>
    </p:spTree>
    <p:extLst>
      <p:ext uri="{BB962C8B-B14F-4D97-AF65-F5344CB8AC3E}">
        <p14:creationId xmlns:p14="http://schemas.microsoft.com/office/powerpoint/2010/main" val="274131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Современный завод, где изготавливают фанеру, которая нужна во всём мире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853" y="2160588"/>
            <a:ext cx="6900332" cy="4417633"/>
          </a:xfrm>
        </p:spPr>
      </p:pic>
    </p:spTree>
    <p:extLst>
      <p:ext uri="{BB962C8B-B14F-4D97-AF65-F5344CB8AC3E}">
        <p14:creationId xmlns:p14="http://schemas.microsoft.com/office/powerpoint/2010/main" val="138900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083" y="309350"/>
            <a:ext cx="9080816" cy="1505802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Городской фонтанчик расположился на центральной улице города, которая названа в честь Н.А. Некрасова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577" y="2115403"/>
            <a:ext cx="6898162" cy="4449168"/>
          </a:xfrm>
        </p:spPr>
      </p:pic>
    </p:spTree>
    <p:extLst>
      <p:ext uri="{BB962C8B-B14F-4D97-AF65-F5344CB8AC3E}">
        <p14:creationId xmlns:p14="http://schemas.microsoft.com/office/powerpoint/2010/main" val="241518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663" y="131928"/>
            <a:ext cx="9135406" cy="1628633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Рельсы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железной дороги, ведущей из Петербурга в Москву (и обратно) делят город на две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части.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Сейчас попасть из одной в другую можно только по этому высокому крытому переходу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20" y="1760561"/>
            <a:ext cx="7884092" cy="4865427"/>
          </a:xfrm>
        </p:spPr>
      </p:pic>
    </p:spTree>
    <p:extLst>
      <p:ext uri="{BB962C8B-B14F-4D97-AF65-F5344CB8AC3E}">
        <p14:creationId xmlns:p14="http://schemas.microsoft.com/office/powerpoint/2010/main" val="329460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8734" y="268406"/>
            <a:ext cx="5052200" cy="1560394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  <a:t>«Городов очень много в России,</a:t>
            </a:r>
            <a:b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  <a:t>Только Чудово всех нам милей:</a:t>
            </a:r>
            <a:b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  <a:t>Здесь восходы, закаты иные,</a:t>
            </a:r>
            <a:b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>
                <a:latin typeface="Arial" panose="020B0604020202020204" pitchFamily="34" charset="0"/>
                <a:cs typeface="Arial" panose="020B0604020202020204" pitchFamily="34" charset="0"/>
              </a:rPr>
              <a:t>По-иному поет соловей»…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592" y="2033516"/>
            <a:ext cx="7110484" cy="4445240"/>
          </a:xfrm>
        </p:spPr>
      </p:pic>
    </p:spTree>
    <p:extLst>
      <p:ext uri="{BB962C8B-B14F-4D97-AF65-F5344CB8AC3E}">
        <p14:creationId xmlns:p14="http://schemas.microsoft.com/office/powerpoint/2010/main" val="41242689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95448" y="1701421"/>
            <a:ext cx="8596668" cy="3935104"/>
          </a:xfrm>
        </p:spPr>
        <p:txBody>
          <a:bodyPr>
            <a:normAutofit/>
          </a:bodyPr>
          <a:lstStyle/>
          <a:p>
            <a:r>
              <a:rPr lang="ru-RU" sz="5400" b="1" i="1" dirty="0" smtClean="0"/>
              <a:t>СПАСИБО ЗА </a:t>
            </a:r>
            <a:br>
              <a:rPr lang="ru-RU" sz="5400" b="1" i="1" dirty="0" smtClean="0"/>
            </a:br>
            <a:r>
              <a:rPr lang="ru-RU" sz="5400" b="1" i="1" dirty="0"/>
              <a:t> </a:t>
            </a:r>
            <a:r>
              <a:rPr lang="ru-RU" sz="5400" b="1" i="1" dirty="0" smtClean="0"/>
              <a:t>                ВНИМАНИЕ!</a:t>
            </a:r>
            <a:br>
              <a:rPr lang="ru-RU" sz="5400" b="1" i="1" dirty="0" smtClean="0"/>
            </a:b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/>
              <a:t>МИРА И ПРОЦВЕТАНИЯ!!!</a:t>
            </a:r>
            <a:endParaRPr lang="ru-RU" sz="5400" b="1" i="1" dirty="0"/>
          </a:p>
        </p:txBody>
      </p:sp>
    </p:spTree>
    <p:extLst>
      <p:ext uri="{BB962C8B-B14F-4D97-AF65-F5344CB8AC3E}">
        <p14:creationId xmlns:p14="http://schemas.microsoft.com/office/powerpoint/2010/main" val="2595209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" y="131928"/>
            <a:ext cx="9251151" cy="2374734"/>
          </a:xfrm>
        </p:spPr>
        <p:txBody>
          <a:bodyPr>
            <a:noAutofit/>
          </a:bodyPr>
          <a:lstStyle/>
          <a:p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Город Чудово находится в Новгородской области и в двух часах езды от Санкт-Петербурга.</a:t>
            </a:r>
            <a:b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Тихий, уютный, в свое время был известен своей спичечной фабрикой, спички даже вошли в герб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города. Еще здесь всё связано с именем поэта Некрасова, который любил охотится в здешних лесах.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645" y="2120324"/>
            <a:ext cx="3896680" cy="4624293"/>
          </a:xfrm>
        </p:spPr>
      </p:pic>
    </p:spTree>
    <p:extLst>
      <p:ext uri="{BB962C8B-B14F-4D97-AF65-F5344CB8AC3E}">
        <p14:creationId xmlns:p14="http://schemas.microsoft.com/office/powerpoint/2010/main" val="67114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5257" y="404884"/>
            <a:ext cx="6624218" cy="1320800"/>
          </a:xfrm>
        </p:spPr>
        <p:txBody>
          <a:bodyPr/>
          <a:lstStyle/>
          <a:p>
            <a:r>
              <a:rPr lang="ru-RU" dirty="0" smtClean="0"/>
              <a:t>Железнодорожный вокзал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76" y="1392072"/>
            <a:ext cx="8325780" cy="5022375"/>
          </a:xfrm>
        </p:spPr>
      </p:pic>
    </p:spTree>
    <p:extLst>
      <p:ext uri="{BB962C8B-B14F-4D97-AF65-F5344CB8AC3E}">
        <p14:creationId xmlns:p14="http://schemas.microsoft.com/office/powerpoint/2010/main" val="311598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227463"/>
            <a:ext cx="8207360" cy="1320800"/>
          </a:xfrm>
        </p:spPr>
        <p:txBody>
          <a:bodyPr/>
          <a:lstStyle/>
          <a:p>
            <a:pPr algn="ctr"/>
            <a:r>
              <a:rPr lang="ru-RU" dirty="0" smtClean="0"/>
              <a:t>Памятник </a:t>
            </a:r>
            <a:r>
              <a:rPr lang="ru-RU" dirty="0" err="1" smtClean="0"/>
              <a:t>В.И.Ленину</a:t>
            </a:r>
            <a:r>
              <a:rPr lang="ru-RU" dirty="0" smtClean="0"/>
              <a:t> у здания Администрации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854" y="1548263"/>
            <a:ext cx="7372318" cy="5002662"/>
          </a:xfrm>
        </p:spPr>
      </p:pic>
    </p:spTree>
    <p:extLst>
      <p:ext uri="{BB962C8B-B14F-4D97-AF65-F5344CB8AC3E}">
        <p14:creationId xmlns:p14="http://schemas.microsoft.com/office/powerpoint/2010/main" val="232780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1128" y="391236"/>
            <a:ext cx="7820167" cy="1014483"/>
          </a:xfrm>
        </p:spPr>
        <p:txBody>
          <a:bodyPr/>
          <a:lstStyle/>
          <a:p>
            <a:r>
              <a:rPr lang="ru-RU" b="1" dirty="0" smtClean="0"/>
              <a:t>     Мемориал </a:t>
            </a:r>
            <a:r>
              <a:rPr lang="ru-RU" b="1" dirty="0"/>
              <a:t>"Вечный огонь"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18" y="1514901"/>
            <a:ext cx="8243248" cy="4885899"/>
          </a:xfrm>
        </p:spPr>
      </p:pic>
    </p:spTree>
    <p:extLst>
      <p:ext uri="{BB962C8B-B14F-4D97-AF65-F5344CB8AC3E}">
        <p14:creationId xmlns:p14="http://schemas.microsoft.com/office/powerpoint/2010/main" val="375647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729" y="227462"/>
            <a:ext cx="8889747" cy="1683224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Памятник воинам-железнодорожникам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Открыт в 1960-е гг. в честь 17-ти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чудовцев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работников-железнодорожников, погибших в годы Великой Отечественной войны. Представляет собой обелиск с мемориальной табличкой.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605" y="1910686"/>
            <a:ext cx="7014950" cy="4640239"/>
          </a:xfrm>
        </p:spPr>
      </p:pic>
    </p:spTree>
    <p:extLst>
      <p:ext uri="{BB962C8B-B14F-4D97-AF65-F5344CB8AC3E}">
        <p14:creationId xmlns:p14="http://schemas.microsoft.com/office/powerpoint/2010/main" val="6929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660" y="436728"/>
            <a:ext cx="9335068" cy="2129051"/>
          </a:xfrm>
        </p:spPr>
        <p:txBody>
          <a:bodyPr>
            <a:no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Церковь Казанской иконы Божией Матери - действующий православный храм в городе Чудово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,Памятник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архитектуры начала XX в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Храм Казанской иконы Божьей матери был построен по проекту архитектора Успенского, сына писателя Глеба Успенского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185" y="2470245"/>
            <a:ext cx="7206017" cy="4292221"/>
          </a:xfrm>
        </p:spPr>
      </p:pic>
    </p:spTree>
    <p:extLst>
      <p:ext uri="{BB962C8B-B14F-4D97-AF65-F5344CB8AC3E}">
        <p14:creationId xmlns:p14="http://schemas.microsoft.com/office/powerpoint/2010/main" val="70671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024" y="140411"/>
            <a:ext cx="8789159" cy="2102063"/>
          </a:xfrm>
        </p:spPr>
        <p:txBody>
          <a:bodyPr>
            <a:no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Дом-музей Н. А. Некрасова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- бывший охотничий дом Н.А. Некрасова. Некрасов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очень любил охоту.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своем охотничьем домике в Чудово он, вместе со своей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женой,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проводил летние месяцы в период с 1871 по 1876 гг. Здесь он написал несколько своих известных стихотворений и поэм.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717" y="2242474"/>
            <a:ext cx="6857205" cy="4465399"/>
          </a:xfrm>
        </p:spPr>
      </p:pic>
    </p:spTree>
    <p:extLst>
      <p:ext uri="{BB962C8B-B14F-4D97-AF65-F5344CB8AC3E}">
        <p14:creationId xmlns:p14="http://schemas.microsoft.com/office/powerpoint/2010/main" val="83290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424" y="186519"/>
            <a:ext cx="9681316" cy="1956179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Памятник открыт в 1971 г. Открытие приурочено к 150-летию со дня рождения Некрасова. Композиция представляет собой скульптуру писателя с собакой и охотничьим ружьем. Автор композиции - скульптор П. М.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Криворуцкий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Памятник поэту у входа в музей.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615" y="2142698"/>
            <a:ext cx="6630474" cy="4606119"/>
          </a:xfrm>
        </p:spPr>
      </p:pic>
    </p:spTree>
    <p:extLst>
      <p:ext uri="{BB962C8B-B14F-4D97-AF65-F5344CB8AC3E}">
        <p14:creationId xmlns:p14="http://schemas.microsoft.com/office/powerpoint/2010/main" val="99879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137</TotalTime>
  <Words>253</Words>
  <Application>Microsoft Office PowerPoint</Application>
  <PresentationFormat>Широкоэкранный</PresentationFormat>
  <Paragraphs>17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Грань</vt:lpstr>
      <vt:lpstr>МАДОУ «Детский сад № 5 «Солнышко» Чудовского муниципального района Новгородской области    </vt:lpstr>
      <vt:lpstr>Город Чудово находится в Новгородской области и в двух часах езды от Санкт-Петербурга. Тихий, уютный, в свое время был известен своей спичечной фабрикой, спички даже вошли в герб  города. Еще здесь всё связано с именем поэта Некрасова, который любил охотится в здешних лесах. </vt:lpstr>
      <vt:lpstr>Железнодорожный вокзал</vt:lpstr>
      <vt:lpstr>Памятник В.И.Ленину у здания Администрации</vt:lpstr>
      <vt:lpstr>     Мемориал "Вечный огонь"</vt:lpstr>
      <vt:lpstr>Памятник воинам-железнодорожникам Открыт в 1960-е гг. в честь 17-ти чудовцев, работников-железнодорожников, погибших в годы Великой Отечественной войны. Представляет собой обелиск с мемориальной табличкой.</vt:lpstr>
      <vt:lpstr>Церковь Казанской иконы Божией Матери - действующий православный храм в городе Чудово ,Памятник архитектуры начала XX в.  Храм Казанской иконы Божьей матери был построен по проекту архитектора Успенского, сына писателя Глеба Успенского </vt:lpstr>
      <vt:lpstr>Дом-музей Н. А. Некрасова - бывший охотничий дом Н.А. Некрасова. Некрасов очень любил охоту. В своем охотничьем домике в Чудово он, вместе со своей женой, проводил летние месяцы в период с 1871 по 1876 гг. Здесь он написал несколько своих известных стихотворений и поэм.</vt:lpstr>
      <vt:lpstr>Памятник открыт в 1971 г. Открытие приурочено к 150-летию со дня рождения Некрасова. Композиция представляет собой скульптуру писателя с собакой и охотничьим ружьем. Автор композиции - скульптор П. М. Криворуцкий. Памятник поэту у входа в музей.</vt:lpstr>
      <vt:lpstr>Дом-музей писателя Глеба Успенского </vt:lpstr>
      <vt:lpstr>Аракчеевские казармы. Развалины</vt:lpstr>
      <vt:lpstr>   Старинный фарфоровый завод. Здесь делали знаменитый Кузнецовский фарфор. </vt:lpstr>
      <vt:lpstr>Современный завод, где изготавливают фанеру, которая нужна во всём мире</vt:lpstr>
      <vt:lpstr>Городской фонтанчик расположился на центральной улице города, которая названа в честь Н.А. Некрасова</vt:lpstr>
      <vt:lpstr>Рельсы железной дороги, ведущей из Петербурга в Москву (и обратно) делят город на две части. Сейчас попасть из одной в другую можно только по этому высокому крытому переходу</vt:lpstr>
      <vt:lpstr>«Городов очень много в России, Только Чудово всех нам милей: Здесь восходы, закаты иные, По-иному поет соловей»… </vt:lpstr>
      <vt:lpstr>СПАСИБО ЗА                   ВНИМАНИЕ!  МИРА И ПРОЦВЕТАНИЯ!!!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Минина</dc:creator>
  <cp:lastModifiedBy>Наталья Минина</cp:lastModifiedBy>
  <cp:revision>28</cp:revision>
  <dcterms:created xsi:type="dcterms:W3CDTF">2017-12-06T15:06:11Z</dcterms:created>
  <dcterms:modified xsi:type="dcterms:W3CDTF">2017-12-13T14:51:31Z</dcterms:modified>
</cp:coreProperties>
</file>