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52" r:id="rId2"/>
    <p:sldMasterId id="2147483888" r:id="rId3"/>
    <p:sldMasterId id="2147483900" r:id="rId4"/>
    <p:sldMasterId id="2147483912" r:id="rId5"/>
  </p:sldMasterIdLst>
  <p:notesMasterIdLst>
    <p:notesMasterId r:id="rId17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AD7A-1022-4397-9C2A-BD2FA0CC6981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FBD5C-8DD8-425A-BD55-6D7522B559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696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FBD5C-8DD8-425A-BD55-6D7522B559F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403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40C4DF9-A11B-40A0-A7C6-D686E566866D}" type="datetimeFigureOut">
              <a:rPr lang="ru-RU" smtClean="0"/>
              <a:t>11.04.2016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524C7B3-425F-47E4-A57C-02458741F9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95456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189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229600" cy="11430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предполагает: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наличие в Организации (группе)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предполагает: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доступность для воспитанников, в том числе детей с ОВЗ и детей- инвалидов, всех помещений Организации, где осуществляется образовательный процесс;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свободный доступ воспитанников, в том числе детей с ОВЗ и детей- инвалидов, посещающих Организацию (группу), к играм, игрушкам, материалам, пособиям, обеспечивающим все основные виды детской активности.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предметно-пространственной среды предполагает соответствие всех её элементов требованиям по обеспечению надёжности и безопасности их использования.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-2272"/>
            <a:ext cx="1331640" cy="148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9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5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ТРЕБОВАНИЯ К УСЛОВИЯМ РЕАЛИЗАЦИИ ОСНОВНОЙ ОБРАЗОВАТЕЛЬНОЙ ПРОГРАММЫ ДОШКОЛЬНОГО ОБРАЗОВАНИЯ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393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развивающей предметно-пространственной среде</a:t>
            </a:r>
            <a:endParaRPr lang="ru-RU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212976"/>
            <a:ext cx="6840760" cy="2874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 Развивающая предметно-пространственная среда обеспечивает максимальную реализацию образовательного потенциала пространства Организации (группы, участка ) и материалов, оборудования и инвентаря для развития детей дошкольного возраста, охраны и укрепления их здоровья, учёта особенностей и коррекции недостатков их развития.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84983"/>
            <a:ext cx="5832648" cy="350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44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3813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Развивающая предметно-пространственная среда Организации (группы, участка) должна обеспечивать возможность общения и совместной деятельности детей и взрослых (в том числе детей разного возраста), во всей группе и в малых группах, двигательной активности детей, а также возможности для уединения.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429000"/>
            <a:ext cx="5029200" cy="327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43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3056"/>
            <a:ext cx="8229600" cy="11430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 Развивающая предметно-пространственная среда Организации (дошкольной группы, участка) должна обеспечивать: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реализацию различных образовательных программ, используемых в образовательном процессе Организации;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в случае организации инклюзивного образования необходимые для него условия;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учёт национально-культурных, климатических условий, в которых осуществляется образовательный процесс.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941168"/>
            <a:ext cx="3491880" cy="19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75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 Развивающая предметно-пространственная среда Организации (группы) должна быть содержательно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насыщенной, трансформируемой, полифункциональной, вариативной, доступной и безопасной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6912"/>
            <a:ext cx="568863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50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50304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Насыщенность среды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соответствовать возрастным возможностям детей и содержанию Программы. Образовательное пространство Организации (группы, участка) должно быть оснащено средствами обучения (в том числе техническими), соответствующими материалами, в том числе расходными, игровым, спортивным, оздоровительным оборудованием, инвентарём (в соответствии со спецификой Программы). Организация образовательного пространства и разнообразие материалов, оборудования и инвентаря (в здании и на участке) должны обеспечивать: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игровую, познавательную, исследовательскую и творческую активность всех категорий воспитанников, экспериментирование с доступными детям материалами (в том числе с песком и водой);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двигательную активность, в том числе развитие крупной и мелкой моторики, участие в подвижных играх и соревнованиях;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эмоциональное благополучие детей во взаимодействии с предметно- пространственным окружением;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возможность самовыражения детей.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869160"/>
            <a:ext cx="316835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5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8229600" cy="11430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Трансформируемость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материалов предполагает: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возможность разнообразного использования различных составляющих предметной среды, например детской мебели, матов, мягких модулей, ширм и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д.;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 наличие в Организации (группе) полифункциональных (не обладающих жёстко закреплённым способом употребления) предметов, в том числе природных материалов, пригодных для использования в разных видах детской активности, в том числе в качестве предметов-заместителей в детской игре.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307" y="4869160"/>
            <a:ext cx="3059832" cy="198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1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263</Words>
  <Application>Microsoft Office PowerPoint</Application>
  <PresentationFormat>Экран (4:3)</PresentationFormat>
  <Paragraphs>12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Апекс</vt:lpstr>
      <vt:lpstr>Открытая</vt:lpstr>
      <vt:lpstr>Солнцестояние</vt:lpstr>
      <vt:lpstr>Исполнительная</vt:lpstr>
      <vt:lpstr>Углы</vt:lpstr>
      <vt:lpstr>ФЕДЕРАЛЬНЫЙ ГОСУДАРСТВЕННЫЙ ОБРАЗОВАТЕЛЬНЫЙ СТАНДАРТ ДОШКОЛЬНОГО ОБРАЗОВАНИЯ </vt:lpstr>
      <vt:lpstr>III. ТРЕБОВАНИЯ К УСЛОВИЯМ РЕАЛИЗАЦИИ ОСНОВНОЙ ОБРАЗОВАТЕЛЬНОЙ ПРОГРАММЫ ДОШКОЛЬНОГО ОБРАЗОВАНИЯ </vt:lpstr>
      <vt:lpstr>Требования к развивающей предметно-пространственной среде</vt:lpstr>
      <vt:lpstr>10.  Развивающая предметно-пространственная среда обеспечивает максимальную реализацию образовательного потенциала пространства Организации (группы, участка ) и материалов, оборудования и инвентаря для развития детей дошкольного возраста, охраны и укрепления их здоровья, учёта особенностей и коррекции недостатков их развития.</vt:lpstr>
      <vt:lpstr>11. Развивающая предметно-пространственная среда Организации (группы, участка) должна обеспечивать возможность общения и совместной деятельности детей и взрослых (в том числе детей разного возраста), во всей группе и в малых группах, двигательной активности детей, а также возможности для уединения. </vt:lpstr>
      <vt:lpstr> 12. Развивающая предметно-пространственная среда Организации (дошкольной группы, участка) должна обеспечивать:  ● реализацию различных образовательных программ, используемых в образовательном процессе Организации;  ● в случае организации инклюзивного образования необходимые для него условия;  ● учёт национально-культурных, климатических условий, в которых осуществляется образовательный процесс. </vt:lpstr>
      <vt:lpstr>13. Развивающая предметно-пространственная среда Организации (группы) должна быть содержательно насыщенной, трансформируемой, полифункциональной, вариативной, доступной и безопасной. </vt:lpstr>
      <vt:lpstr>1) Насыщенность среды должна соответствовать возрастным возможностям детей и содержанию Программы. Образовательное пространство Организации (группы, участка) должно быть оснащено средствами обучения (в том числе техническими), соответствующими материалами, в том числе расходными, игровым, спортивным, оздоровительным оборудованием, инвентарём (в соответствии со спецификой Программы). Организация образовательного пространства и разнообразие материалов, оборудования и инвентаря (в здании и на участке) должны обеспечивать:  ● игровую, познавательную, исследовательскую и творческую активность всех категорий воспитанников, экспериментирование с доступными детям материалами (в том числе с песком и водой);  ● двигательную активность, в том числе развитие крупной и мелкой моторики, участие в подвижных играх и соревнованиях;  ● эмоциональное благополучие детей во взаимодействии с предметно- пространственным окружением;  ● возможность самовыражения детей. </vt:lpstr>
      <vt:lpstr>2) Трансформируемость пространства предполагает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детей.  3) Полифункциональность материалов предполагает:  ● возможность разнообразного использования различных составляющих предметной среды, например детской мебели, матов, мягких модулей, ширм и  т. д.;  ● наличие в Организации (группе) полифункциональных (не обладающих жёстко закреплённым способом употребления) предметов, в том числе природных материалов, пригодных для использования в разных видах детской активности, в том числе в качестве предметов-заместителей в детской игре.</vt:lpstr>
      <vt:lpstr>4) Вариативность среды предполагает:  ● наличие в Организации (группе) различных пространств (для игры, конструирования, уединения и пр.), а также разнообразных материалов, игр, игрушек и оборудования, обеспечивающих свободный выбор детей;  ● периодическую сменяемость игрового материала, появление новых предметов, стимулирующих игровую, двигательную, познавательную и исследовательскую активность детей.  5) Доступность среды предполагает:  ● доступность для воспитанников, в том числе детей с ОВЗ и детей- инвалидов, всех помещений Организации, где осуществляется образовательный процесс;  ● свободный доступ воспитанников, в том числе детей с ОВЗ и детей- инвалидов, посещающих Организацию (группу), к играм, игрушкам, материалам, пособиям, обеспечивающим все основные виды детской активности.  6) Безопасность предметно-пространственной среды предполагает соответствие всех её элементов требованиям по обеспечению надёжности и безопасности их использования.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ФЕДЕРАЛЬНЫЙ ГОСУДАРСТВЕННЫЙ ОБРАЗОВАТЕЛЬНЫЙ СТАНДАРТ ДОШКОЛЬНОГО ОБРАЗОВАНИЯ</dc:title>
  <dc:creator>kovalevs</dc:creator>
  <cp:lastModifiedBy>kovalevs</cp:lastModifiedBy>
  <cp:revision>10</cp:revision>
  <dcterms:created xsi:type="dcterms:W3CDTF">2015-06-07T15:12:00Z</dcterms:created>
  <dcterms:modified xsi:type="dcterms:W3CDTF">2016-04-11T17:00:18Z</dcterms:modified>
</cp:coreProperties>
</file>