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682F82E-7D40-4D5C-BCAE-C779CCDD73C8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AE57500E-71FE-4919-8BC2-CF940D4BD4F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?????????????????????????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>
            <a:normAutofit/>
          </a:bodyPr>
          <a:lstStyle/>
          <a:p>
            <a:pPr marL="95250" marR="95250" indent="190500">
              <a:spcAft>
                <a:spcPts val="0"/>
              </a:spcAft>
            </a:pPr>
            <a:r>
              <a:rPr lang="en-US" b="1" dirty="0" smtClean="0"/>
              <a:t>Guess the topic of this lesson?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90784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157">
        <p14:reveal/>
      </p:transition>
    </mc:Choice>
    <mc:Fallback xmlns="">
      <p:transition spd="slow" advTm="41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4114800"/>
          </a:xfrm>
        </p:spPr>
      </p:pic>
    </p:spTree>
    <p:extLst>
      <p:ext uri="{BB962C8B-B14F-4D97-AF65-F5344CB8AC3E}">
        <p14:creationId xmlns:p14="http://schemas.microsoft.com/office/powerpoint/2010/main" val="140946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88">
        <p14:reveal/>
      </p:transition>
    </mc:Choice>
    <mc:Fallback xmlns="">
      <p:transition spd="slow" advTm="50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6600" b="1" dirty="0" smtClean="0"/>
              <a:t>The impact of the</a:t>
            </a:r>
            <a:r>
              <a:rPr lang="ru-RU" sz="6600" b="1" dirty="0" smtClean="0"/>
              <a:t> </a:t>
            </a:r>
            <a:r>
              <a:rPr lang="en-GB" sz="6000" b="1" dirty="0"/>
              <a:t>Scientific and technical </a:t>
            </a:r>
            <a:r>
              <a:rPr lang="en-GB" sz="6000" b="1" dirty="0" err="1" smtClean="0"/>
              <a:t>progress</a:t>
            </a:r>
            <a:r>
              <a:rPr lang="en-GB" sz="6600" b="1" dirty="0" err="1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Scientific</a:t>
            </a:r>
            <a:r>
              <a:rPr lang="en-GB" sz="6600" b="1" dirty="0" smtClean="0">
                <a:solidFill>
                  <a:srgbClr val="000000"/>
                </a:solidFill>
                <a:effectLst/>
                <a:latin typeface="Arial"/>
                <a:ea typeface="Times New Roman"/>
              </a:rPr>
              <a:t> and technical progress</a:t>
            </a:r>
            <a:r>
              <a:rPr lang="ru-RU" sz="6600" b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sz="6600" b="1" dirty="0" smtClean="0">
                <a:effectLst/>
                <a:latin typeface="Times New Roman"/>
                <a:ea typeface="Times New Roman"/>
              </a:rPr>
            </a:b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8423093"/>
      </p:ext>
    </p:extLst>
  </p:cSld>
  <p:clrMapOvr>
    <a:masterClrMapping/>
  </p:clrMapOvr>
  <p:transition spd="slow" advTm="15417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772816"/>
            <a:ext cx="7344816" cy="4176464"/>
          </a:xfrm>
        </p:spPr>
      </p:pic>
    </p:spTree>
    <p:extLst>
      <p:ext uri="{BB962C8B-B14F-4D97-AF65-F5344CB8AC3E}">
        <p14:creationId xmlns:p14="http://schemas.microsoft.com/office/powerpoint/2010/main" val="5287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766">
        <p14:reveal/>
      </p:transition>
    </mc:Choice>
    <mc:Fallback xmlns="">
      <p:transition spd="slow" advTm="47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2000" y="1600200"/>
            <a:ext cx="6480000" cy="4114800"/>
          </a:xfrm>
        </p:spPr>
      </p:pic>
    </p:spTree>
    <p:extLst>
      <p:ext uri="{BB962C8B-B14F-4D97-AF65-F5344CB8AC3E}">
        <p14:creationId xmlns:p14="http://schemas.microsoft.com/office/powerpoint/2010/main" val="134501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706">
        <p14:reveal/>
      </p:transition>
    </mc:Choice>
    <mc:Fallback xmlns="">
      <p:transition spd="slow" advTm="47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895" y="1600200"/>
            <a:ext cx="5414210" cy="4114800"/>
          </a:xfrm>
        </p:spPr>
      </p:pic>
    </p:spTree>
    <p:extLst>
      <p:ext uri="{BB962C8B-B14F-4D97-AF65-F5344CB8AC3E}">
        <p14:creationId xmlns:p14="http://schemas.microsoft.com/office/powerpoint/2010/main" val="282077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118">
        <p14:reveal/>
      </p:transition>
    </mc:Choice>
    <mc:Fallback xmlns="">
      <p:transition spd="slow" advTm="51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081" y="1799221"/>
            <a:ext cx="5837838" cy="3716757"/>
          </a:xfrm>
        </p:spPr>
      </p:pic>
    </p:spTree>
    <p:extLst>
      <p:ext uri="{BB962C8B-B14F-4D97-AF65-F5344CB8AC3E}">
        <p14:creationId xmlns:p14="http://schemas.microsoft.com/office/powerpoint/2010/main" val="5043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1"/>
    </mc:Choice>
    <mc:Fallback xmlns="">
      <p:transition spd="slow" advTm="512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060" y="1600200"/>
            <a:ext cx="6159880" cy="4114800"/>
          </a:xfrm>
        </p:spPr>
      </p:pic>
    </p:spTree>
    <p:extLst>
      <p:ext uri="{BB962C8B-B14F-4D97-AF65-F5344CB8AC3E}">
        <p14:creationId xmlns:p14="http://schemas.microsoft.com/office/powerpoint/2010/main" val="1816810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9"/>
    </mc:Choice>
    <mc:Fallback xmlns="">
      <p:transition spd="slow" advTm="489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857" y="1600200"/>
            <a:ext cx="5878285" cy="4114800"/>
          </a:xfrm>
        </p:spPr>
      </p:pic>
    </p:spTree>
    <p:extLst>
      <p:ext uri="{BB962C8B-B14F-4D97-AF65-F5344CB8AC3E}">
        <p14:creationId xmlns:p14="http://schemas.microsoft.com/office/powerpoint/2010/main" val="3516893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112">
        <p14:reveal/>
      </p:transition>
    </mc:Choice>
    <mc:Fallback xmlns="">
      <p:transition spd="slow" advTm="51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600200"/>
            <a:ext cx="7315200" cy="4114800"/>
          </a:xfrm>
        </p:spPr>
      </p:pic>
    </p:spTree>
    <p:extLst>
      <p:ext uri="{BB962C8B-B14F-4D97-AF65-F5344CB8AC3E}">
        <p14:creationId xmlns:p14="http://schemas.microsoft.com/office/powerpoint/2010/main" val="275360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909">
        <p14:reveal/>
      </p:transition>
    </mc:Choice>
    <mc:Fallback xmlns="">
      <p:transition spd="slow" advTm="49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440" y="1600200"/>
            <a:ext cx="7195120" cy="4114800"/>
          </a:xfrm>
        </p:spPr>
      </p:pic>
    </p:spTree>
    <p:extLst>
      <p:ext uri="{BB962C8B-B14F-4D97-AF65-F5344CB8AC3E}">
        <p14:creationId xmlns:p14="http://schemas.microsoft.com/office/powerpoint/2010/main" val="218560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023">
        <p14:reveal/>
      </p:transition>
    </mc:Choice>
    <mc:Fallback xmlns="">
      <p:transition spd="slow" advTm="5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49</TotalTime>
  <Words>19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Горизонт</vt:lpstr>
      <vt:lpstr>Guess the topic of this lesson?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the Scientific and technical progress</dc:title>
  <dc:creator>Пользователь Windows</dc:creator>
  <cp:lastModifiedBy>Пользователь Windows</cp:lastModifiedBy>
  <cp:revision>4</cp:revision>
  <dcterms:created xsi:type="dcterms:W3CDTF">2017-12-06T20:37:27Z</dcterms:created>
  <dcterms:modified xsi:type="dcterms:W3CDTF">2017-12-14T21:00:34Z</dcterms:modified>
</cp:coreProperties>
</file>