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Обои ребенок, кот, платье, трава Девочка с котенк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7696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6934200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b="1" dirty="0" smtClean="0"/>
              <a:t>Зачем творить добро?</a:t>
            </a:r>
            <a:br>
              <a:rPr lang="ru-RU" sz="54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Урок ОПК</a:t>
            </a:r>
            <a:br>
              <a:rPr lang="ru-RU" sz="3100" b="1" dirty="0" smtClean="0"/>
            </a:br>
            <a:r>
              <a:rPr lang="ru-RU" sz="3100" b="1" dirty="0" smtClean="0"/>
              <a:t>ГБОУ СОШ пос.Сургут</a:t>
            </a:r>
            <a:br>
              <a:rPr lang="ru-RU" sz="3100" b="1" dirty="0" smtClean="0"/>
            </a:br>
            <a:r>
              <a:rPr lang="ru-RU" sz="3100" b="1" dirty="0" smtClean="0"/>
              <a:t>Федорчук И.А.</a:t>
            </a:r>
            <a:endParaRPr lang="ru-RU" sz="31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45" y="0"/>
            <a:ext cx="913491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В Ульяновске волонтеры проведут акцию по сбору средств для д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791199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Добро творить спеши, мой друг, </a:t>
            </a:r>
            <a:br>
              <a:rPr lang="ru-RU" sz="2200" b="1" dirty="0" smtClean="0"/>
            </a:br>
            <a:r>
              <a:rPr lang="ru-RU" sz="2200" b="1" dirty="0" smtClean="0"/>
              <a:t>И для друзей и для подруг, </a:t>
            </a:r>
            <a:br>
              <a:rPr lang="ru-RU" sz="2200" b="1" dirty="0" smtClean="0"/>
            </a:br>
            <a:r>
              <a:rPr lang="ru-RU" sz="2200" b="1" dirty="0" smtClean="0"/>
              <a:t>Порою им бывает худо, </a:t>
            </a:r>
            <a:br>
              <a:rPr lang="ru-RU" sz="2200" b="1" dirty="0" smtClean="0"/>
            </a:br>
            <a:r>
              <a:rPr lang="ru-RU" sz="2200" b="1" dirty="0" smtClean="0"/>
              <a:t>Добро твое им будет чудом.</a:t>
            </a:r>
            <a:br>
              <a:rPr lang="ru-RU" sz="2200" b="1" dirty="0" smtClean="0"/>
            </a:br>
            <a:r>
              <a:rPr lang="ru-RU" sz="2200" b="1" dirty="0" smtClean="0"/>
              <a:t> Добро, как Божья благодать, </a:t>
            </a:r>
            <a:br>
              <a:rPr lang="ru-RU" sz="2200" b="1" dirty="0" smtClean="0"/>
            </a:br>
            <a:r>
              <a:rPr lang="ru-RU" sz="2200" b="1" dirty="0" smtClean="0"/>
              <a:t>Спасеньем в жизни может стать, </a:t>
            </a:r>
            <a:br>
              <a:rPr lang="ru-RU" sz="2200" b="1" dirty="0" smtClean="0"/>
            </a:br>
            <a:r>
              <a:rPr lang="ru-RU" sz="2200" b="1" dirty="0" smtClean="0"/>
              <a:t>Друг, не жалей огня души. </a:t>
            </a:r>
            <a:br>
              <a:rPr lang="ru-RU" sz="2200" b="1" dirty="0" smtClean="0"/>
            </a:br>
            <a:r>
              <a:rPr lang="ru-RU" sz="2200" b="1" dirty="0" smtClean="0"/>
              <a:t>Дарить добро всегда спеши. </a:t>
            </a:r>
            <a:br>
              <a:rPr lang="ru-RU" sz="2200" b="1" dirty="0" smtClean="0"/>
            </a:br>
            <a:r>
              <a:rPr lang="ru-RU" sz="2200" b="1" dirty="0" smtClean="0"/>
              <a:t>И слово доброе, и дело </a:t>
            </a:r>
            <a:br>
              <a:rPr lang="ru-RU" sz="2200" b="1" dirty="0" smtClean="0"/>
            </a:br>
            <a:r>
              <a:rPr lang="ru-RU" sz="2200" b="1" dirty="0" smtClean="0"/>
              <a:t>Ты применить сумей умело. </a:t>
            </a:r>
            <a:br>
              <a:rPr lang="ru-RU" sz="2200" b="1" dirty="0" smtClean="0"/>
            </a:br>
            <a:r>
              <a:rPr lang="ru-RU" sz="2200" b="1" dirty="0" smtClean="0"/>
              <a:t>Их не жалей любому дать. </a:t>
            </a:r>
            <a:br>
              <a:rPr lang="ru-RU" sz="2200" b="1" dirty="0" smtClean="0"/>
            </a:br>
            <a:r>
              <a:rPr lang="ru-RU" sz="2200" b="1" dirty="0" smtClean="0"/>
              <a:t>Добром их души исцелять,</a:t>
            </a:r>
            <a:br>
              <a:rPr lang="ru-RU" sz="2200" b="1" dirty="0" smtClean="0"/>
            </a:br>
            <a:r>
              <a:rPr lang="ru-RU" sz="2200" b="1" dirty="0" smtClean="0"/>
              <a:t> С обидой в сердце трудно жить, </a:t>
            </a:r>
            <a:br>
              <a:rPr lang="ru-RU" sz="2200" b="1" dirty="0" smtClean="0"/>
            </a:br>
            <a:r>
              <a:rPr lang="ru-RU" sz="2200" b="1" dirty="0" smtClean="0"/>
              <a:t>Добром за зло умей платить.</a:t>
            </a:r>
            <a:br>
              <a:rPr lang="ru-RU" sz="2200" b="1" dirty="0" smtClean="0"/>
            </a:br>
            <a:r>
              <a:rPr lang="ru-RU" sz="2200" b="1" dirty="0" smtClean="0"/>
              <a:t> Тот, кто добро творить умеет,</a:t>
            </a:r>
            <a:br>
              <a:rPr lang="ru-RU" sz="2200" b="1" dirty="0" smtClean="0"/>
            </a:br>
            <a:r>
              <a:rPr lang="ru-RU" sz="2200" b="1" dirty="0" smtClean="0"/>
              <a:t> Зла сотворить уже не смеет,</a:t>
            </a:r>
            <a:br>
              <a:rPr lang="ru-RU" sz="2200" b="1" dirty="0" smtClean="0"/>
            </a:br>
            <a:r>
              <a:rPr lang="ru-RU" sz="2200" b="1" dirty="0" smtClean="0"/>
              <a:t>Дари, дружок, добро </a:t>
            </a:r>
            <a:r>
              <a:rPr lang="ru-RU" sz="2200" b="1" dirty="0" smtClean="0"/>
              <a:t>дари,</a:t>
            </a:r>
            <a:br>
              <a:rPr lang="ru-RU" sz="2200" b="1" dirty="0" smtClean="0"/>
            </a:br>
            <a:r>
              <a:rPr lang="ru-RU" sz="2200" b="1" dirty="0" smtClean="0"/>
              <a:t>За </a:t>
            </a:r>
            <a:r>
              <a:rPr lang="ru-RU" sz="2200" b="1" dirty="0" smtClean="0"/>
              <a:t>все добром благодари</a:t>
            </a:r>
            <a:r>
              <a:rPr lang="ru-RU" b="1" dirty="0" smtClean="0"/>
              <a:t>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0" y="68580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Ирина\Desktop\221087_4885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95250"/>
            <a:ext cx="6667500" cy="666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ru-RU" dirty="0" smtClean="0"/>
              <a:t>Песня - притча </a:t>
            </a:r>
            <a:r>
              <a:rPr lang="ru-RU" b="1" dirty="0" smtClean="0"/>
              <a:t>С. Копыловой </a:t>
            </a:r>
            <a:r>
              <a:rPr lang="ru-RU" dirty="0" smtClean="0"/>
              <a:t>«Окно»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Мудрый старик - Лев Толст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60204"/>
            <a:ext cx="5410200" cy="70182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8200" y="457200"/>
            <a:ext cx="4495800" cy="525780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Л. Толстой « Старик и яблони</a:t>
            </a:r>
            <a:r>
              <a:rPr lang="ru-RU" sz="2400" b="1" dirty="0" smtClean="0"/>
              <a:t>»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i="1" dirty="0" smtClean="0"/>
              <a:t>Старик сажал яблони.</a:t>
            </a:r>
            <a:r>
              <a:rPr lang="ru-RU" sz="2400" dirty="0" smtClean="0"/>
              <a:t> </a:t>
            </a:r>
            <a:r>
              <a:rPr lang="ru-RU" sz="2400" i="1" dirty="0" smtClean="0"/>
              <a:t>Ему сказали: «Зачем тебе яблони? Долго ждать с этих яблонь плода и ты не съешь с них </a:t>
            </a:r>
            <a:r>
              <a:rPr lang="ru-RU" sz="2400" i="1" dirty="0" err="1" smtClean="0"/>
              <a:t>яблочков</a:t>
            </a:r>
            <a:r>
              <a:rPr lang="ru-RU" sz="2400" i="1" dirty="0" smtClean="0"/>
              <a:t>». Старик   сказал: « Я не съем, другие съедят, мне спасибо скажут»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М.В.Исаковский «Вишня»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C:\Users\Ирина\Desktop\275px-Вишн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1" y="1466008"/>
            <a:ext cx="6221642" cy="4660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Ирина\Desktop\982562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691" y="0"/>
            <a:ext cx="9113309" cy="6834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Список используемой литературы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А.В. Кураев «Основы Православной культуры» 4-5 класс</a:t>
            </a:r>
          </a:p>
          <a:p>
            <a:r>
              <a:rPr lang="ru-RU" sz="2800" b="1" dirty="0" smtClean="0"/>
              <a:t> </a:t>
            </a:r>
            <a:r>
              <a:rPr lang="ru-RU" sz="2800" dirty="0" smtClean="0"/>
              <a:t>М.В.Исаковский «Вишня»</a:t>
            </a:r>
          </a:p>
          <a:p>
            <a:r>
              <a:rPr lang="ru-RU" sz="2800" dirty="0" smtClean="0"/>
              <a:t>Л. Толстой « Старик и яблони</a:t>
            </a:r>
            <a:r>
              <a:rPr lang="ru-RU" sz="2800" dirty="0" smtClean="0"/>
              <a:t>»</a:t>
            </a:r>
          </a:p>
          <a:p>
            <a:r>
              <a:rPr lang="ru-RU" sz="2800" dirty="0" smtClean="0"/>
              <a:t>Песня </a:t>
            </a:r>
            <a:r>
              <a:rPr lang="ru-RU" sz="2800" dirty="0" smtClean="0"/>
              <a:t>- притча С. </a:t>
            </a:r>
            <a:r>
              <a:rPr lang="ru-RU" sz="2800" dirty="0" smtClean="0"/>
              <a:t>Копыловой </a:t>
            </a:r>
            <a:r>
              <a:rPr lang="ru-RU" sz="2800" dirty="0" smtClean="0"/>
              <a:t>«Окно» </a:t>
            </a:r>
            <a:endParaRPr lang="ru-RU" sz="2800" dirty="0" smtClean="0"/>
          </a:p>
          <a:p>
            <a:r>
              <a:rPr lang="ru-RU" sz="2800" dirty="0" smtClean="0"/>
              <a:t>Интернет-ресурсы: электронное приложение к учебнику А.В. Кураева « Основы православной культуры»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Ирина\Desktop\714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 Ульяновске волонтеры проведут акцию по сбору средств для детей - Новости Ульяновска, работа, авто - Центральный сайт Ульяновс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9400" y="-209550"/>
            <a:ext cx="9423400" cy="7067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7772400" cy="51054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Добро </a:t>
            </a:r>
            <a:r>
              <a:rPr lang="ru-RU" i="1" dirty="0" smtClean="0"/>
              <a:t>помни, а зло забывай</a:t>
            </a:r>
            <a:r>
              <a:rPr lang="ru-RU" i="1" dirty="0" smtClean="0"/>
              <a:t>.</a:t>
            </a:r>
            <a:br>
              <a:rPr lang="ru-RU" i="1" dirty="0" smtClean="0"/>
            </a:br>
            <a:r>
              <a:rPr lang="ru-RU" i="1" dirty="0" smtClean="0"/>
              <a:t> Доброму Бог помогает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Делаешь добро — делай до конца.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Добро </a:t>
            </a:r>
            <a:r>
              <a:rPr lang="ru-RU" i="1" dirty="0" smtClean="0"/>
              <a:t>не лихо: бродит по миру тихо.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799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оспитание и развитие ребенка: от колыбели до школы &quot; Страница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231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4495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r>
              <a:rPr lang="ru-RU" sz="6000" b="1" dirty="0" smtClean="0"/>
              <a:t>получие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r>
              <a:rPr lang="ru-RU" sz="6000" b="1" dirty="0" smtClean="0"/>
              <a:t>ухать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r>
              <a:rPr lang="ru-RU" sz="6000" b="1" dirty="0" smtClean="0"/>
              <a:t>душие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r>
              <a:rPr lang="ru-RU" sz="6000" b="1" dirty="0" smtClean="0"/>
              <a:t>детель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благо</a:t>
            </a:r>
            <a:r>
              <a:rPr lang="ru-RU" sz="6000" b="1" dirty="0" smtClean="0"/>
              <a:t>дарность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55626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В Ульяновске волонтеры проведут акцию по сбору средств для детей - Новости Ульяновска, работа, авто - Центральный сайт Ульяновс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147002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Благодарить   - …?      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Благотворить  - …?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качать Солнышко улыбается картинки для детей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9600"/>
            <a:ext cx="9144000" cy="79248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-457200"/>
            <a:ext cx="7772400" cy="1143001"/>
          </a:xfrm>
        </p:spPr>
        <p:txBody>
          <a:bodyPr>
            <a:normAutofit/>
          </a:bodyPr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67000" y="1"/>
            <a:ext cx="3505200" cy="4495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98731"/>
            <a:ext cx="2991991" cy="4159269"/>
          </a:xfrm>
          <a:prstGeom prst="rect">
            <a:avLst/>
          </a:prstGeom>
          <a:ln w="28575">
            <a:noFill/>
          </a:ln>
          <a:effectLst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4402" y="2682884"/>
            <a:ext cx="3249598" cy="4175116"/>
          </a:xfrm>
          <a:prstGeom prst="rect">
            <a:avLst/>
          </a:prstGeom>
          <a:ln w="28575"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58</Words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Зачем творить добро?         Урок ОПК ГБОУ СОШ пос.Сургут Федорчук И.А.</vt:lpstr>
      <vt:lpstr>Слайд 2</vt:lpstr>
      <vt:lpstr>Добро помни, а зло забывай.  Доброму Бог помогает   Делаешь добро — делай до конца.  Добро не лихо: бродит по миру тихо.     </vt:lpstr>
      <vt:lpstr>Благо благополучие благоухать благодушие  благодетель благодарность     </vt:lpstr>
      <vt:lpstr>Благодарить   - …?        Благотворить  - …?</vt:lpstr>
      <vt:lpstr>Слайд 6</vt:lpstr>
      <vt:lpstr>Слайд 7</vt:lpstr>
      <vt:lpstr>Физминутка </vt:lpstr>
      <vt:lpstr>Слайд 9</vt:lpstr>
      <vt:lpstr>Слайд 10</vt:lpstr>
      <vt:lpstr>Добро творить спеши, мой друг,  И для друзей и для подруг,  Порою им бывает худо,  Добро твое им будет чудом.  Добро, как Божья благодать,  Спасеньем в жизни может стать,  Друг, не жалей огня души.  Дарить добро всегда спеши.  И слово доброе, и дело  Ты применить сумей умело.  Их не жалей любому дать.  Добром их души исцелять,  С обидой в сердце трудно жить,  Добром за зло умей платить.  Тот, кто добро творить умеет,  Зла сотворить уже не смеет, Дари, дружок, добро дари, За все добром благодари!</vt:lpstr>
      <vt:lpstr>Песня - притча С. Копыловой «Окно» </vt:lpstr>
      <vt:lpstr>Л. Толстой « Старик и яблони»  Старик сажал яблони. Ему сказали: «Зачем тебе яблони? Долго ждать с этих яблонь плода и ты не съешь с них яблочков». Старик   сказал: « Я не съем, другие съедят, мне спасибо скажут» </vt:lpstr>
      <vt:lpstr> М.В.Исаковский «Вишня» </vt:lpstr>
      <vt:lpstr>Слайд 15</vt:lpstr>
      <vt:lpstr>Список используемой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16</cp:revision>
  <dcterms:created xsi:type="dcterms:W3CDTF">2015-05-26T16:54:42Z</dcterms:created>
  <dcterms:modified xsi:type="dcterms:W3CDTF">2015-05-27T14:11:13Z</dcterms:modified>
</cp:coreProperties>
</file>