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72" r:id="rId4"/>
    <p:sldId id="265" r:id="rId5"/>
    <p:sldId id="257" r:id="rId6"/>
    <p:sldId id="270" r:id="rId7"/>
    <p:sldId id="258" r:id="rId8"/>
    <p:sldId id="271" r:id="rId9"/>
    <p:sldId id="260" r:id="rId10"/>
    <p:sldId id="261" r:id="rId11"/>
    <p:sldId id="269" r:id="rId12"/>
    <p:sldId id="262" r:id="rId13"/>
    <p:sldId id="263" r:id="rId14"/>
    <p:sldId id="264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6FF8D-2B25-4680-B17A-5DEE94228D4A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6EF4-5135-4A38-9EB8-B60CFB14C7B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6FF8D-2B25-4680-B17A-5DEE94228D4A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6EF4-5135-4A38-9EB8-B60CFB14C7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6FF8D-2B25-4680-B17A-5DEE94228D4A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6EF4-5135-4A38-9EB8-B60CFB14C7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6FF8D-2B25-4680-B17A-5DEE94228D4A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6EF4-5135-4A38-9EB8-B60CFB14C7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6FF8D-2B25-4680-B17A-5DEE94228D4A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6EF4-5135-4A38-9EB8-B60CFB14C7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6FF8D-2B25-4680-B17A-5DEE94228D4A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6EF4-5135-4A38-9EB8-B60CFB14C7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6FF8D-2B25-4680-B17A-5DEE94228D4A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6EF4-5135-4A38-9EB8-B60CFB14C7B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6FF8D-2B25-4680-B17A-5DEE94228D4A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6EF4-5135-4A38-9EB8-B60CFB14C7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6FF8D-2B25-4680-B17A-5DEE94228D4A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6EF4-5135-4A38-9EB8-B60CFB14C7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6FF8D-2B25-4680-B17A-5DEE94228D4A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6EF4-5135-4A38-9EB8-B60CFB14C7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6FF8D-2B25-4680-B17A-5DEE94228D4A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C6EF4-5135-4A38-9EB8-B60CFB14C7B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FC6FF8D-2B25-4680-B17A-5DEE94228D4A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DAC6EF4-5135-4A38-9EB8-B60CFB14C7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0597" y="332656"/>
            <a:ext cx="816281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Москва – </a:t>
            </a:r>
          </a:p>
          <a:p>
            <a:pPr algn="ctr"/>
            <a:r>
              <a:rPr lang="ru-RU" sz="5400" b="1" spc="50" dirty="0" smtClean="0">
                <a:ln w="11430"/>
                <a:solidFill>
                  <a:schemeClr val="bg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столица нашей Родины</a:t>
            </a:r>
            <a:endParaRPr lang="ru-RU" sz="5400" b="1" cap="none" spc="50" dirty="0">
              <a:ln w="11430"/>
              <a:solidFill>
                <a:schemeClr val="bg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2980" y="5661248"/>
            <a:ext cx="5347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ГБДОУ д/с № 32 </a:t>
            </a:r>
            <a:r>
              <a:rPr lang="ru-RU" dirty="0" err="1" smtClean="0"/>
              <a:t>Колпинский</a:t>
            </a:r>
            <a:r>
              <a:rPr lang="ru-RU" dirty="0" smtClean="0"/>
              <a:t> район Санкт-Петербург</a:t>
            </a:r>
          </a:p>
          <a:p>
            <a:r>
              <a:rPr lang="ru-RU" dirty="0" smtClean="0"/>
              <a:t>Воспитатели: Соловьева Е.Н., Флорова М.Е.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363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66967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Царь – колокол - самый большой в мире колокол.</a:t>
            </a:r>
            <a:endParaRPr lang="ru-RU" sz="2000" b="1" dirty="0"/>
          </a:p>
        </p:txBody>
      </p:sp>
      <p:pic>
        <p:nvPicPr>
          <p:cNvPr id="7172" name="Picture 4" descr="Картинки по запросу картинка царь колоко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196752"/>
            <a:ext cx="3888432" cy="518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851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переносной диск\Transcend\песни и фильмы с ноутбука\лена\садик\НЕПОСЕДЫ 14-15\москва\А4\75483000_2c063d012e_1915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82210"/>
            <a:ext cx="7823026" cy="5215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476672"/>
            <a:ext cx="4009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Могила Неизвестному солдату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282766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1"/>
            <a:ext cx="7124194" cy="4724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699792" y="620688"/>
            <a:ext cx="19463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Большой театр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14555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556792"/>
            <a:ext cx="6691008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403648" y="404664"/>
            <a:ext cx="31149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Третьяковская галерея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592880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переносной диск\Transcend\песни и фильмы с ноутбука\лена\садик\НЕПОСЕДЫ 14-15\москва\А4\400px-Monument_to_Minin_and_Pozharsky_and_St_Basils_Cthedral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576" y="1052736"/>
            <a:ext cx="3720413" cy="5580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28423" y="404664"/>
            <a:ext cx="42707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Памятник Минину и Пожарскому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609140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548680"/>
            <a:ext cx="28376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Большой театр кукол</a:t>
            </a:r>
            <a:endParaRPr lang="ru-RU" sz="2000" b="1" dirty="0"/>
          </a:p>
        </p:txBody>
      </p:sp>
      <p:pic>
        <p:nvPicPr>
          <p:cNvPr id="819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392" y="1268760"/>
            <a:ext cx="62865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841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2393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640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каждом государстве есть самый главный город. В России – это город Москва. Он очень древний город, в нем находятся известные места, в которые спешат попасть туристы. </a:t>
            </a:r>
            <a:endParaRPr lang="ru-RU" sz="2000" dirty="0"/>
          </a:p>
        </p:txBody>
      </p:sp>
      <p:pic>
        <p:nvPicPr>
          <p:cNvPr id="5122" name="Picture 2" descr="Картинки по запросу картинка моск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7620000" cy="508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049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и по запросу картинка основатель москв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6596"/>
            <a:ext cx="8160907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70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переносной диск\Transcend\песни и фильмы с ноутбука\лена\садик\НЕПОСЕДЫ 14-15\москва\А4\d4d2730576df83aaafa3cdb62844d00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372499"/>
            <a:ext cx="4104456" cy="4843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19672" y="404664"/>
            <a:ext cx="21226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Герб Москвы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763064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56166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Это красивый город. </a:t>
            </a:r>
          </a:p>
          <a:p>
            <a:r>
              <a:rPr lang="ru-RU" sz="2000" b="1" dirty="0" smtClean="0"/>
              <a:t>Протекает река Москва. </a:t>
            </a:r>
            <a:endParaRPr lang="ru-RU" sz="2000" b="1" dirty="0"/>
          </a:p>
        </p:txBody>
      </p:sp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22648"/>
            <a:ext cx="7488832" cy="5302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905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67281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Самая главная площадь Москвы - Красная Площадь </a:t>
            </a:r>
            <a:endParaRPr lang="ru-RU" sz="2000" b="1" dirty="0"/>
          </a:p>
        </p:txBody>
      </p:sp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36785"/>
            <a:ext cx="739505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828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4969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Самая древняя и историческая часть Москвы, на территории Кремля находятся старинные здания – Соборы, резиденция Президента России, 20 Башен с разными названиями, самая знаменитая – Спасская, ворота которой, служат для праздничных въездов, на ней находятся самые большие часы – Куранты.</a:t>
            </a:r>
            <a:endParaRPr lang="ru-RU" sz="2000" b="1" dirty="0"/>
          </a:p>
        </p:txBody>
      </p:sp>
      <p:pic>
        <p:nvPicPr>
          <p:cNvPr id="3074" name="Picture 2" descr="Картинки по запросу картинка кремль моск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633" y="2132856"/>
            <a:ext cx="6952717" cy="434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008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692696"/>
            <a:ext cx="1242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Куранты</a:t>
            </a:r>
            <a:endParaRPr lang="ru-RU" sz="2000" b="1" dirty="0"/>
          </a:p>
        </p:txBody>
      </p:sp>
      <p:pic>
        <p:nvPicPr>
          <p:cNvPr id="4098" name="Picture 2" descr="Картинки по запросу картинка кремль москва куран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42482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462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48670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Во дворе Кремля стоит Царь - пушка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Картинки по запросу картинка царь пуш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688" y="1124744"/>
            <a:ext cx="7128792" cy="534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83495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</TotalTime>
  <Words>150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5</cp:revision>
  <dcterms:created xsi:type="dcterms:W3CDTF">2017-12-14T06:04:46Z</dcterms:created>
  <dcterms:modified xsi:type="dcterms:W3CDTF">2017-12-14T06:47:04Z</dcterms:modified>
</cp:coreProperties>
</file>