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1" r:id="rId2"/>
    <p:sldId id="283" r:id="rId3"/>
    <p:sldId id="262" r:id="rId4"/>
    <p:sldId id="284" r:id="rId5"/>
    <p:sldId id="271" r:id="rId6"/>
    <p:sldId id="272" r:id="rId7"/>
    <p:sldId id="269" r:id="rId8"/>
    <p:sldId id="274" r:id="rId9"/>
    <p:sldId id="266" r:id="rId10"/>
    <p:sldId id="277" r:id="rId11"/>
    <p:sldId id="273" r:id="rId12"/>
    <p:sldId id="275" r:id="rId13"/>
    <p:sldId id="27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>
        <p:scale>
          <a:sx n="78" d="100"/>
          <a:sy n="78" d="100"/>
        </p:scale>
        <p:origin x="-840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88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0966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3518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91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2300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7545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0735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6797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907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0456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64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876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мама наташа\фоны для презентаций\d4cbaf7e2379a68a8135c96c1264993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23728" y="2551837"/>
            <a:ext cx="4734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cs typeface="Aharoni" panose="02010803020104030203" pitchFamily="2" charset="-79"/>
              </a:rPr>
              <a:t/>
            </a:r>
            <a:br>
              <a:rPr lang="ru-RU" b="1" dirty="0">
                <a:cs typeface="Aharoni" panose="02010803020104030203" pitchFamily="2" charset="-79"/>
              </a:rPr>
            </a:b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-455124" y="205178"/>
            <a:ext cx="9865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Муниципальное бюджетное дошкольное образовательное учреждение </a:t>
            </a:r>
            <a:endParaRPr lang="ru-RU" sz="2000" b="1" dirty="0" smtClean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 algn="ctr"/>
            <a:r>
              <a:rPr lang="ru-RU" sz="2000" b="1" dirty="0" err="1" smtClean="0">
                <a:solidFill>
                  <a:srgbClr val="002060"/>
                </a:solidFill>
                <a:cs typeface="Aharoni" panose="02010803020104030203" pitchFamily="2" charset="-79"/>
              </a:rPr>
              <a:t>Аксайского</a:t>
            </a:r>
            <a:r>
              <a:rPr lang="ru-RU" sz="2000" b="1" dirty="0" smtClean="0">
                <a:solidFill>
                  <a:srgbClr val="002060"/>
                </a:solidFill>
                <a:cs typeface="Aharoni" panose="02010803020104030203" pitchFamily="2" charset="-79"/>
              </a:rPr>
              <a:t> </a:t>
            </a:r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района детский сад общеразвивающего вида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cs typeface="Aharoni" panose="02010803020104030203" pitchFamily="2" charset="-79"/>
              </a:rPr>
              <a:t> второй категории № 8 «МАЛЫШ»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204863"/>
            <a:ext cx="79208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Презентация на тему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</a:p>
          <a:p>
            <a:pPr algn="ctr"/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002060"/>
                </a:solidFill>
              </a:rPr>
              <a:t>«</a:t>
            </a:r>
            <a:r>
              <a:rPr lang="ru-RU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В гостях у </a:t>
            </a:r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осени дети</a:t>
            </a:r>
            <a:endParaRPr lang="ru-RU" sz="4800" dirty="0">
              <a:solidFill>
                <a:srgbClr val="002060"/>
              </a:solidFill>
            </a:endParaRP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   1группы раннего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  возраста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>
                <a:solidFill>
                  <a:srgbClr val="002060"/>
                </a:solidFill>
              </a:rPr>
              <a:t>»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anose="02040502050405020303" pitchFamily="18" charset="0"/>
            </a:endParaRP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5084884"/>
            <a:ext cx="39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Выполнила Орленко Н.Е.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27884" y="5901480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2017 год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37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АВ\Pictures\2017-11-15\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095375"/>
            <a:ext cx="4326272" cy="5461193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ама наташа\фоны для презентаций\images (37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701735"/>
            <a:ext cx="3672408" cy="4248471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3860" y="332656"/>
            <a:ext cx="867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B0F0"/>
                </a:solidFill>
                <a:latin typeface="Georgia" panose="02040502050405020303" pitchFamily="18" charset="0"/>
              </a:rPr>
              <a:t>Подвижная игра «Солнышко и дождик»</a:t>
            </a:r>
            <a:endParaRPr lang="ru-RU" sz="2800" b="1" dirty="0">
              <a:solidFill>
                <a:srgbClr val="00B0F0"/>
              </a:solidFill>
              <a:latin typeface="Georgia" panose="02040502050405020303" pitchFamily="18" charset="0"/>
            </a:endParaRPr>
          </a:p>
        </p:txBody>
      </p:sp>
      <p:pic>
        <p:nvPicPr>
          <p:cNvPr id="2054" name="Picture 6" descr="F:\мама наташа\картинки хорошие\1488288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2157" y="855876"/>
            <a:ext cx="2117600" cy="2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9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00" y="0"/>
            <a:ext cx="9130552" cy="6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F:\мама наташа\фото садик 11.11.17\DSC04705дубл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576" y="2930882"/>
            <a:ext cx="4896544" cy="365817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F:\мама наташа\фото садик 11.11.17\DSC047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277" y="2930882"/>
            <a:ext cx="3677651" cy="3658177"/>
          </a:xfrm>
          <a:prstGeom prst="rect">
            <a:avLst/>
          </a:prstGeom>
          <a:noFill/>
          <a:ln w="28575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F:\мама наташа\фоны для презентаций\images (60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22" y="199424"/>
            <a:ext cx="3677651" cy="2448272"/>
          </a:xfrm>
          <a:prstGeom prst="rect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023576" y="884951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Дождик, дождик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 кап, кап, кап…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5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0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633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АВ\Pictures\2017-11-15\0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40076"/>
            <a:ext cx="5760640" cy="4241252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мама наташа\фоны для презентаций\images (3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32656"/>
            <a:ext cx="3851308" cy="2938748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21213"/>
            <a:ext cx="5213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Дидактическая игра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«Волшебный мешочек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Georgia" panose="02040502050405020303" pitchFamily="18" charset="0"/>
              </a:rPr>
              <a:t>»</a:t>
            </a:r>
          </a:p>
          <a:p>
            <a:pPr algn="ctr"/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Georgia" panose="02040502050405020303" pitchFamily="18" charset="0"/>
              </a:rPr>
              <a:t>по теме овощи и фрукты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84168" y="4077072"/>
            <a:ext cx="33123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Вот волшебный наш мешок,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Всем ребятам он дружок.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Очень хочется всем нам</a:t>
            </a: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Посмотреть, ну что же там.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23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мама наташа\фоны для презентаций\images (4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2852936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anose="02040502050405020303" pitchFamily="18" charset="0"/>
                <a:cs typeface="Khmer UI" panose="020B0502040204020203" pitchFamily="34" charset="0"/>
              </a:rPr>
              <a:t>СПАСИБО ЗА ВНИМАНИЕ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eorgia" panose="02040502050405020303" pitchFamily="18" charset="0"/>
              <a:cs typeface="Khmer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765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568"/>
            <a:ext cx="9144000" cy="686456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ама наташа\фоны для презентаций\images (3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rect">
            <a:avLst/>
          </a:prstGeom>
          <a:noFill/>
          <a:ln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67744" y="2132856"/>
            <a:ext cx="568863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Если на деревьях листья пожелтели,</a:t>
            </a: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Если в край далёкий птицы улетели</a:t>
            </a: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Если небо хмурое,</a:t>
            </a:r>
            <a:endParaRPr lang="ru-RU" sz="2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Если дождик </a:t>
            </a: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льётся,</a:t>
            </a:r>
            <a:endParaRPr lang="ru-RU" sz="2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Это время года осенью зовётся</a:t>
            </a: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              М. </a:t>
            </a:r>
            <a:r>
              <a:rPr lang="ru-RU" sz="2000" b="1" dirty="0" err="1" smtClean="0">
                <a:solidFill>
                  <a:srgbClr val="002060"/>
                </a:solidFill>
                <a:latin typeface="Georgia" panose="02040502050405020303" pitchFamily="18" charset="0"/>
              </a:rPr>
              <a:t>Ходякова</a:t>
            </a:r>
            <a:endParaRPr lang="ru-RU" sz="20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</a:pPr>
            <a:endParaRPr lang="ru-RU" sz="2000" b="1" dirty="0" smtClean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Georgia" panose="02040502050405020303" pitchFamily="18" charset="0"/>
              </a:rPr>
              <a:t>             </a:t>
            </a:r>
          </a:p>
          <a:p>
            <a:pPr>
              <a:lnSpc>
                <a:spcPct val="150000"/>
              </a:lnSpc>
            </a:pPr>
            <a:endParaRPr lang="ru-RU" sz="2000" b="1" dirty="0">
              <a:solidFill>
                <a:srgbClr val="002060"/>
              </a:solidFill>
              <a:latin typeface="Georgia" panose="02040502050405020303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/>
              <a:t>            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870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21" y="-19142"/>
            <a:ext cx="9144000" cy="6877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мама наташа\фото садик 27.10.17\DSC_01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156" y="1734671"/>
            <a:ext cx="8752331" cy="4935070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мама наташа\фоны для презентаций\images (4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9050" y="188640"/>
            <a:ext cx="3276800" cy="2808312"/>
          </a:xfrm>
          <a:prstGeom prst="rect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201707" y="695999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СОБИРАЕМ</a:t>
            </a:r>
            <a:endParaRPr lang="ru-RU" sz="28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72200" y="715562"/>
            <a:ext cx="2592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Georgia" panose="02040502050405020303" pitchFamily="18" charset="0"/>
              </a:rPr>
              <a:t>БУКЕТ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98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" y="0"/>
            <a:ext cx="9143711" cy="6857998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F:\мама наташа\фото садик 24.10.17\DSC_01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92" y="3082547"/>
            <a:ext cx="4255196" cy="3226500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В\Pictures\2017-11-15\0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525996"/>
            <a:ext cx="4211292" cy="3226500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9" y="692696"/>
            <a:ext cx="4809403" cy="1446550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anose="02040502050405020303" pitchFamily="18" charset="0"/>
              </a:rPr>
              <a:t>Какие красивые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57541" y="4437112"/>
            <a:ext cx="456527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anose="02040502050405020303" pitchFamily="18" charset="0"/>
              </a:rPr>
              <a:t>ж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anose="02040502050405020303" pitchFamily="18" charset="0"/>
              </a:rPr>
              <a:t>ёлтые листочки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051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68" y="0"/>
            <a:ext cx="9130552" cy="6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мама наташа\фото садик 27.10.17\DSC_012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921" y="2448197"/>
            <a:ext cx="5657223" cy="4140862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мама наташа\фоны для презентаций\images (50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975" y="332656"/>
            <a:ext cx="5636169" cy="1953344"/>
          </a:xfrm>
          <a:prstGeom prst="rect">
            <a:avLst/>
          </a:prstGeom>
          <a:noFill/>
          <a:ln w="381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33358" y="1169890"/>
            <a:ext cx="302433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000" b="1" dirty="0">
                <a:solidFill>
                  <a:srgbClr val="0070C0"/>
                </a:solidFill>
              </a:rPr>
              <a:t>Встали птицы на крыло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Встали птицы на крыло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 небе хмуром загалдели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 край далёкий, где тепло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Стаей длинной полетели.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-Наступают холода,-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Криком птицы сообщают.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-Мы летим не навсегда.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-Мы вернёмся, обещаем.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-До свиданья, край родной: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-Улетаем! Улетаем!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За небесной пеленой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В </a:t>
            </a:r>
            <a:r>
              <a:rPr lang="ru-RU" b="1" dirty="0" smtClean="0">
                <a:solidFill>
                  <a:srgbClr val="0070C0"/>
                </a:solidFill>
              </a:rPr>
              <a:t>небе сером птицы тают.</a:t>
            </a:r>
          </a:p>
          <a:p>
            <a:r>
              <a:rPr lang="ru-RU" b="1" dirty="0">
                <a:solidFill>
                  <a:srgbClr val="0070C0"/>
                </a:solidFill>
              </a:rPr>
              <a:t> </a:t>
            </a:r>
            <a:r>
              <a:rPr lang="ru-RU" b="1" dirty="0" smtClean="0">
                <a:solidFill>
                  <a:srgbClr val="0070C0"/>
                </a:solidFill>
              </a:rPr>
              <a:t>              А. И. Митрофанович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80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2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F:\мама наташа\фото садик 27.10.17\DSC_01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8496944" cy="5328592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F:\мама наташа\фоны для презентаций\images (5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96752"/>
            <a:ext cx="2592288" cy="2327523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0499" y="260648"/>
            <a:ext cx="84969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Georgia" panose="02040502050405020303" pitchFamily="18" charset="0"/>
              </a:rPr>
              <a:t>т</a:t>
            </a:r>
            <a:r>
              <a:rPr lang="ru-RU" sz="40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анец листиков</a:t>
            </a:r>
            <a:endParaRPr lang="ru-RU" sz="4000" b="1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411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994"/>
            <a:ext cx="9144000" cy="687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4938" y="620688"/>
            <a:ext cx="39525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Листопад, листопад!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48064" y="4005064"/>
            <a:ext cx="3995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>
                    <a:lumMod val="9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Листья жёлтые летят…</a:t>
            </a:r>
            <a:endParaRPr lang="ru-RU" sz="4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1">
                  <a:lumMod val="9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026" name="Picture 2" descr="F:\мама наташа\фото садик 11.11.17\DSC04756дубль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7502" y="332655"/>
            <a:ext cx="4672970" cy="3240361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ама наташа\фото садик 11.11.17\DSC04773дудл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52936"/>
            <a:ext cx="4824536" cy="367240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460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0453"/>
            <a:ext cx="9144000" cy="689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АВ\Pictures\2017-11-15\0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08912" cy="5256584"/>
          </a:xfrm>
          <a:prstGeom prst="rect">
            <a:avLst/>
          </a:prstGeom>
          <a:noFill/>
          <a:ln w="3810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2606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Georgia" panose="02040502050405020303" pitchFamily="18" charset="0"/>
              </a:rPr>
              <a:t>Кто же прячется под листиком?</a:t>
            </a:r>
            <a:endParaRPr lang="ru-RU" sz="3600" b="1" dirty="0"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37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мама наташа\фоны для презентаций\images (1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В\Pictures\2017-11-15\0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252398"/>
            <a:ext cx="8208912" cy="5200938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11584" y="335360"/>
            <a:ext cx="9132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Georgia" panose="02040502050405020303" pitchFamily="18" charset="0"/>
              </a:rPr>
              <a:t>Рассматриваем своё отражение в луже</a:t>
            </a:r>
            <a:endParaRPr lang="ru-RU" sz="3200" b="1" dirty="0">
              <a:solidFill>
                <a:srgbClr val="0070C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93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1428</TotalTime>
  <Words>154</Words>
  <Application>Microsoft Office PowerPoint</Application>
  <PresentationFormat>Экран (4:3)</PresentationFormat>
  <Paragraphs>41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АВ</dc:creator>
  <cp:lastModifiedBy>АВ</cp:lastModifiedBy>
  <cp:revision>88</cp:revision>
  <dcterms:created xsi:type="dcterms:W3CDTF">2017-11-11T15:22:38Z</dcterms:created>
  <dcterms:modified xsi:type="dcterms:W3CDTF">2017-12-15T17:23:29Z</dcterms:modified>
</cp:coreProperties>
</file>