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1" r:id="rId3"/>
    <p:sldId id="266" r:id="rId4"/>
    <p:sldId id="275" r:id="rId5"/>
    <p:sldId id="276" r:id="rId6"/>
    <p:sldId id="277" r:id="rId7"/>
    <p:sldId id="278" r:id="rId8"/>
    <p:sldId id="272" r:id="rId9"/>
    <p:sldId id="281" r:id="rId10"/>
    <p:sldId id="284" r:id="rId11"/>
    <p:sldId id="274" r:id="rId12"/>
    <p:sldId id="282" r:id="rId13"/>
    <p:sldId id="285" r:id="rId14"/>
    <p:sldId id="267" r:id="rId15"/>
    <p:sldId id="279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660"/>
  </p:normalViewPr>
  <p:slideViewPr>
    <p:cSldViewPr>
      <p:cViewPr varScale="1">
        <p:scale>
          <a:sx n="103" d="100"/>
          <a:sy n="103" d="100"/>
        </p:scale>
        <p:origin x="-17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Обучение на курсах ИКТ технологии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Прошли курсы</c:v>
                </c:pt>
                <c:pt idx="1">
                  <c:v>Не прошли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99</c:v>
                </c:pt>
                <c:pt idx="1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666666666666668E-2"/>
          <c:y val="0.14176574803149616"/>
          <c:w val="0.74180725065616815"/>
          <c:h val="0.8207342519685041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ИКТ-компетентность</c:v>
                </c:pt>
              </c:strCache>
            </c:strRef>
          </c:tx>
          <c:explosion val="25"/>
          <c:cat>
            <c:strRef>
              <c:f>Лист1!$A$2:$A$4</c:f>
              <c:strCache>
                <c:ptCount val="3"/>
                <c:pt idx="0">
                  <c:v>имеет</c:v>
                </c:pt>
                <c:pt idx="1">
                  <c:v>нет</c:v>
                </c:pt>
                <c:pt idx="2">
                  <c:v>частично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89D3A-07DF-4576-B923-A9658FDC1513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63E88-0217-46C3-A442-05D33455FA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C599B6-6156-4468-9AD5-D774A5E4D6B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8C599B6-6156-4468-9AD5-D774A5E4D6BC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E6AF15B-0447-45B6-ACF0-72EDD2480F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357166"/>
            <a:ext cx="792961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ИКТ- компетентность</a:t>
            </a:r>
          </a:p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требование </a:t>
            </a:r>
          </a:p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Профессионального стандарта Педагог</a:t>
            </a:r>
          </a:p>
        </p:txBody>
      </p:sp>
      <p:pic>
        <p:nvPicPr>
          <p:cNvPr id="3" name="Рисунок 2" descr="воспитате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3068960"/>
            <a:ext cx="5224603" cy="34588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142852"/>
            <a:ext cx="742955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По сравнению с традиционными формами обучения дошкольников компьютерное, 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мультимедийное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и интерактивное оборудование обладает рядом преимуществ: </a:t>
            </a:r>
            <a:endParaRPr lang="ru-RU" b="1" i="1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представление информации на экране компьютера в игровой форме вызывает у детей огромный интерес;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 доступной форме, ярко, образно, преподнести дошкольникам материал - движения, звук, мультипликация надолго привлекает внимание ребенка;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предоставляет возможность индивидуализации обучения;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позволяет моделировать такие жизненные ситуации, которые нельзя увидеть в повседневной жизни 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(полет ракеты, половодье, неожиданные и необычные эффекты)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компьютер очень "терпелив", никогда не ругает ребенка за ошибки, а ждет, пока он сам исправит их, поощряет детей при решении проблемных задач и преодолении трудностей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142852"/>
            <a:ext cx="76438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Сетевые сообщества или объединения педагогов  – это новая форма организации профессиональной деятельности в сети Интернет.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285852" y="1000108"/>
            <a:ext cx="3714776" cy="2428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Публикация собственного опыта</a:t>
            </a:r>
          </a:p>
        </p:txBody>
      </p:sp>
      <p:sp>
        <p:nvSpPr>
          <p:cNvPr id="6" name="Овал 5"/>
          <p:cNvSpPr/>
          <p:nvPr/>
        </p:nvSpPr>
        <p:spPr>
          <a:xfrm>
            <a:off x="5214942" y="1142984"/>
            <a:ext cx="3643338" cy="2357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Самообразование</a:t>
            </a:r>
          </a:p>
        </p:txBody>
      </p:sp>
      <p:pic>
        <p:nvPicPr>
          <p:cNvPr id="5" name="Рисунок 4" descr="сеть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1" y="3645024"/>
            <a:ext cx="4283968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500042"/>
            <a:ext cx="77867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Использование ИКТ при организации воспитательно-образовательного процесса с детьми.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28728" y="1500174"/>
            <a:ext cx="285752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Создание и показ презентаций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143504" y="1571612"/>
            <a:ext cx="285752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Создание викторин и игр с помощью компьютера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403648" y="3140968"/>
            <a:ext cx="3071834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Использование </a:t>
            </a:r>
            <a:r>
              <a:rPr lang="ru-RU" dirty="0" err="1" smtClean="0"/>
              <a:t>мультимедийных</a:t>
            </a:r>
            <a:r>
              <a:rPr lang="ru-RU" dirty="0" smtClean="0"/>
              <a:t> технологий в образовательном процессе с детьми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148064" y="3140968"/>
            <a:ext cx="285752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Использование </a:t>
            </a:r>
            <a:r>
              <a:rPr lang="ru-RU" dirty="0" err="1" smtClean="0"/>
              <a:t>мультимедийных</a:t>
            </a:r>
            <a:r>
              <a:rPr lang="ru-RU" dirty="0" smtClean="0"/>
              <a:t> технологий в образовательном процессе</a:t>
            </a:r>
            <a:endParaRPr lang="ru-RU" dirty="0"/>
          </a:p>
        </p:txBody>
      </p:sp>
      <p:pic>
        <p:nvPicPr>
          <p:cNvPr id="9" name="Рисунок 8" descr="восп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4725144"/>
            <a:ext cx="3854197" cy="2132856"/>
          </a:xfrm>
          <a:prstGeom prst="rect">
            <a:avLst/>
          </a:prstGeom>
        </p:spPr>
      </p:pic>
      <p:pic>
        <p:nvPicPr>
          <p:cNvPr id="10" name="Рисунок 9" descr="восп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4672450"/>
            <a:ext cx="2915816" cy="218554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к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0140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71670" y="214290"/>
            <a:ext cx="5917968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Каким образом ИКТ </a:t>
            </a:r>
          </a:p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могут оптимизировать</a:t>
            </a:r>
          </a:p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работу ДОУ с родителями воспитанников ?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786578" y="4929198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Знакомство с </a:t>
            </a:r>
            <a:r>
              <a:rPr lang="ru-RU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портфолио</a:t>
            </a: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группы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715140" y="2571744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Оперативное родительское собрание по средствам </a:t>
            </a:r>
            <a:r>
              <a:rPr lang="en-US" sz="14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Skype</a:t>
            </a:r>
            <a:endParaRPr lang="ru-RU" sz="145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500166" y="5143512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ОН-лайн</a:t>
            </a: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консультации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142976" y="2500306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Просмотр тематических презентаций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Улыбающееся лицо 10"/>
          <p:cNvSpPr/>
          <p:nvPr/>
        </p:nvSpPr>
        <p:spPr>
          <a:xfrm>
            <a:off x="4143372" y="2285992"/>
            <a:ext cx="1714512" cy="150019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Родители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071934" y="5143512"/>
            <a:ext cx="2143140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Электронная почта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8039681">
            <a:off x="3158496" y="3993005"/>
            <a:ext cx="1214446" cy="21431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4429124" y="4357694"/>
            <a:ext cx="1214446" cy="21431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3217004">
            <a:off x="5768562" y="4017138"/>
            <a:ext cx="1214446" cy="21431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10800000" flipV="1">
            <a:off x="3357554" y="2928934"/>
            <a:ext cx="801074" cy="21431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5862799" y="2906410"/>
            <a:ext cx="775988" cy="18860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285860"/>
            <a:ext cx="700092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71736" y="214290"/>
            <a:ext cx="38779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Nsportal.ru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8640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latin typeface="Arial" pitchFamily="34" charset="0"/>
                <a:cs typeface="Arial" pitchFamily="34" charset="0"/>
              </a:rPr>
              <a:t>«В древности люди учились для того, чтобы</a:t>
            </a:r>
          </a:p>
          <a:p>
            <a:pPr algn="r"/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совершенствовать себя. Ныне учатся для того, чтобы удивить других» </a:t>
            </a:r>
          </a:p>
          <a:p>
            <a:pPr algn="r"/>
            <a:r>
              <a:rPr lang="ru-RU" b="1" dirty="0" smtClean="0">
                <a:latin typeface="Arial" pitchFamily="34" charset="0"/>
                <a:cs typeface="Arial" pitchFamily="34" charset="0"/>
              </a:rPr>
              <a:t>Конфуций. </a:t>
            </a:r>
            <a:endParaRPr lang="ru-RU" b="1" i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конфуц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1628800"/>
            <a:ext cx="3787937" cy="295881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347864" y="4941168"/>
            <a:ext cx="2977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лайд11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1538" y="500043"/>
            <a:ext cx="78581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Среди необходимых умений для осуществления педагогической деятельности по реализации программ дошкольного образования согласно профессиональному стандарту «Педагог», утв. Приказом Минтруда России от 18.10.2013 №544н, также отмечается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3.2.1.</a:t>
            </a:r>
          </a:p>
          <a:p>
            <a:pPr algn="just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владение педагогом ИКТ -компетентностями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необходимыми и достаточными для планирования, реализации и оценки образовательной работы с детьми раннего и дошкольного возраста. 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восп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03640" y="4302745"/>
            <a:ext cx="3240360" cy="25552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24744"/>
            <a:ext cx="7498080" cy="480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sz="1800" b="1" dirty="0" err="1" smtClean="0">
                <a:latin typeface="Arial" pitchFamily="34" charset="0"/>
                <a:cs typeface="Arial" pitchFamily="34" charset="0"/>
              </a:rPr>
              <a:t>ИКТ-технологии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являются инновационным ресурсом, который обеспечивает доступность и вариативность обучения детей дошкольного возраста. Компетентность педагогических работников в этой области – важнейшее условие эффективного развития детского сада.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214290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 smtClean="0">
                <a:latin typeface="Arial" pitchFamily="34" charset="0"/>
                <a:cs typeface="Arial" pitchFamily="34" charset="0"/>
              </a:rPr>
              <a:t>В. В. Путин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: «Интернет и ИКТ - это возможность общения, самовыражения, это инструмент повышения качества жизни, информационной обеспеченности общества»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ик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780928"/>
            <a:ext cx="5148064" cy="3861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214290"/>
            <a:ext cx="78581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Компетентность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-  наличие знаний и опыта, необходимых для эффективной деятельности.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smtClean="0">
                <a:latin typeface="Arial" pitchFamily="34" charset="0"/>
                <a:cs typeface="Arial" pitchFamily="34" charset="0"/>
              </a:rPr>
              <a:t>Владеть ИКТ- компетентностью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Практическое владение компьютером, позволяющее осуществлять подготовку к образовательной деятельности, ведению документации. </a:t>
            </a:r>
          </a:p>
          <a:p>
            <a:pPr algn="just">
              <a:buFont typeface="Wingdings" pitchFamily="2" charset="2"/>
              <a:buChar char="v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Умение работать в текстовом редакторе, электронных таблицах, электронных презентациях, специальных программах, Интернете.</a:t>
            </a:r>
          </a:p>
        </p:txBody>
      </p:sp>
      <p:pic>
        <p:nvPicPr>
          <p:cNvPr id="3" name="Рисунок 2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4288" y="4807406"/>
            <a:ext cx="1993806" cy="20505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2000240"/>
            <a:ext cx="735808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ИКТ-компетентность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дифференцируется на три компонента: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Общепользовательский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Общепедагогический</a:t>
            </a:r>
          </a:p>
          <a:p>
            <a:pPr>
              <a:buFont typeface="Wingdings" pitchFamily="2" charset="2"/>
              <a:buChar char="q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Предметно-педагогический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5572140"/>
            <a:ext cx="77153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В каждый из компонентов входит                                            ИКТ-квалификация, состоящая в соответствующем умении применять ресурсы ИКТ.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116632"/>
            <a:ext cx="3571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Профессиональная педагогическая </a:t>
            </a: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ИКТ-компетентность Основана на Рекомендациях ЮНЕСКО </a:t>
            </a: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«Структура  </a:t>
            </a:r>
            <a:r>
              <a:rPr lang="ru-RU" sz="1600" b="1" dirty="0" err="1" smtClean="0">
                <a:latin typeface="Arial" pitchFamily="34" charset="0"/>
                <a:cs typeface="Arial" pitchFamily="34" charset="0"/>
              </a:rPr>
              <a:t>ИКТ-компетентности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 педагогов», 2011 г.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юнеск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116632"/>
            <a:ext cx="2790950" cy="1906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1538" y="285728"/>
            <a:ext cx="7572428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Пути реализации профессиональной 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ИКТ- компетентности</a:t>
            </a:r>
          </a:p>
          <a:p>
            <a:pPr algn="ctr"/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1428736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Имеющаяся система организация повышения квалификации в нашем ДОУ вполне обеспечивает начальное освоение педагогом базовой </a:t>
            </a:r>
            <a:r>
              <a:rPr lang="ru-RU" dirty="0" err="1" smtClean="0"/>
              <a:t>ИКТ-компетентности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2000232" y="2786058"/>
          <a:ext cx="6429420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500042"/>
            <a:ext cx="800102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Мониторинг данных по             ИКТ- компетентности педагогов ГБДОУ № 87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785918" y="2500306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357166"/>
            <a:ext cx="7537054" cy="586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Использование информационно-коммуникационных технологий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в образовательном процессе ДОУ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5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расширяет возможности внедрения в педагогическую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практику новых методических разработок,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способствует целенаправленному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развитию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информационной культуры детей,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позволяет повысить уровень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взаимодействия педагогов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с родителями и педагогами.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353</TotalTime>
  <Words>361</Words>
  <Application>Microsoft Office PowerPoint</Application>
  <PresentationFormat>Экран (4:3)</PresentationFormat>
  <Paragraphs>97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User87</cp:lastModifiedBy>
  <cp:revision>34</cp:revision>
  <dcterms:created xsi:type="dcterms:W3CDTF">2017-11-14T10:42:54Z</dcterms:created>
  <dcterms:modified xsi:type="dcterms:W3CDTF">2017-12-15T11:18:44Z</dcterms:modified>
</cp:coreProperties>
</file>