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59" d="100"/>
          <a:sy n="59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29CED-1CEC-4C9B-9EF2-03538403894C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3523-3315-4D85-9C1A-A3EAA7DF47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701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29CED-1CEC-4C9B-9EF2-03538403894C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3523-3315-4D85-9C1A-A3EAA7DF47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29CED-1CEC-4C9B-9EF2-03538403894C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3523-3315-4D85-9C1A-A3EAA7DF47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295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29CED-1CEC-4C9B-9EF2-03538403894C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3523-3315-4D85-9C1A-A3EAA7DF47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258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29CED-1CEC-4C9B-9EF2-03538403894C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3523-3315-4D85-9C1A-A3EAA7DF47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91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29CED-1CEC-4C9B-9EF2-03538403894C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3523-3315-4D85-9C1A-A3EAA7DF47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27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29CED-1CEC-4C9B-9EF2-03538403894C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3523-3315-4D85-9C1A-A3EAA7DF47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4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29CED-1CEC-4C9B-9EF2-03538403894C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3523-3315-4D85-9C1A-A3EAA7DF47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164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29CED-1CEC-4C9B-9EF2-03538403894C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3523-3315-4D85-9C1A-A3EAA7DF47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33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29CED-1CEC-4C9B-9EF2-03538403894C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3523-3315-4D85-9C1A-A3EAA7DF47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593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29CED-1CEC-4C9B-9EF2-03538403894C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F3523-3315-4D85-9C1A-A3EAA7DF47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58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29CED-1CEC-4C9B-9EF2-03538403894C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F3523-3315-4D85-9C1A-A3EAA7DF47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003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74f2d19f9a9bfd0cc00f0259b33cff36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0.liveinternet.ru/images/attach/c/4/80/757/80757776_large_0_780c9_64269702_XLjp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7862" y="95251"/>
            <a:ext cx="66675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303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291" y="1825625"/>
            <a:ext cx="3067418" cy="4351338"/>
          </a:xfrm>
        </p:spPr>
      </p:pic>
      <p:pic>
        <p:nvPicPr>
          <p:cNvPr id="4" name="Picture 2" descr="https://im0-tub-ru.yandex.net/i?id=74f2d19f9a9bfd0cc00f0259b33cff36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891" y="365125"/>
            <a:ext cx="7660210" cy="5562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5992" y="698210"/>
            <a:ext cx="4012602" cy="22548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5992" y="3470170"/>
            <a:ext cx="3829723" cy="22729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7891" y="6081067"/>
            <a:ext cx="9761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1.Рассмотри картинки. Это игрушки. Расскажи, как можно  играть с каждой игрушкой.(Вездеходом можно управлять, нажимая на кнопки пульта).</a:t>
            </a:r>
          </a:p>
          <a:p>
            <a:r>
              <a:rPr lang="ru-RU" sz="1200" dirty="0" smtClean="0"/>
              <a:t>2. Рассмотри условные обозначения цвета и размера игрушек. (это коричневый большой мишка)</a:t>
            </a:r>
          </a:p>
          <a:p>
            <a:r>
              <a:rPr lang="ru-RU" sz="1200" dirty="0" smtClean="0"/>
              <a:t>(мишка, машинка, кукла, вездеход, кубики, робот)</a:t>
            </a:r>
            <a:endParaRPr lang="ru-RU" sz="1200" dirty="0"/>
          </a:p>
        </p:txBody>
      </p:sp>
      <p:sp>
        <p:nvSpPr>
          <p:cNvPr id="12" name="Полилиния 11"/>
          <p:cNvSpPr/>
          <p:nvPr/>
        </p:nvSpPr>
        <p:spPr>
          <a:xfrm>
            <a:off x="2388198" y="1503646"/>
            <a:ext cx="6404045" cy="2788655"/>
          </a:xfrm>
          <a:custGeom>
            <a:avLst/>
            <a:gdLst>
              <a:gd name="connsiteX0" fmla="*/ 0 w 6404045"/>
              <a:gd name="connsiteY0" fmla="*/ 1885013 h 2788655"/>
              <a:gd name="connsiteX1" fmla="*/ 6099586 w 6404045"/>
              <a:gd name="connsiteY1" fmla="*/ 2425 h 2788655"/>
              <a:gd name="connsiteX2" fmla="*/ 5540188 w 6404045"/>
              <a:gd name="connsiteY2" fmla="*/ 2229258 h 2788655"/>
              <a:gd name="connsiteX3" fmla="*/ 6024282 w 6404045"/>
              <a:gd name="connsiteY3" fmla="*/ 2788655 h 2788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04045" h="2788655">
                <a:moveTo>
                  <a:pt x="0" y="1885013"/>
                </a:moveTo>
                <a:cubicBezTo>
                  <a:pt x="2588110" y="915032"/>
                  <a:pt x="5176221" y="-54949"/>
                  <a:pt x="6099586" y="2425"/>
                </a:cubicBezTo>
                <a:cubicBezTo>
                  <a:pt x="7022951" y="59799"/>
                  <a:pt x="5552739" y="1764886"/>
                  <a:pt x="5540188" y="2229258"/>
                </a:cubicBezTo>
                <a:cubicBezTo>
                  <a:pt x="5527637" y="2693630"/>
                  <a:pt x="5775959" y="2741142"/>
                  <a:pt x="6024282" y="2788655"/>
                </a:cubicBezTo>
              </a:path>
            </a:pathLst>
          </a:cu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1670891" y="2291379"/>
            <a:ext cx="8613420" cy="3770299"/>
          </a:xfrm>
          <a:custGeom>
            <a:avLst/>
            <a:gdLst>
              <a:gd name="connsiteX0" fmla="*/ 362304 w 8613420"/>
              <a:gd name="connsiteY0" fmla="*/ 3108960 h 3770299"/>
              <a:gd name="connsiteX1" fmla="*/ 362304 w 8613420"/>
              <a:gd name="connsiteY1" fmla="*/ 3162748 h 3770299"/>
              <a:gd name="connsiteX2" fmla="*/ 4127481 w 8613420"/>
              <a:gd name="connsiteY2" fmla="*/ 3603812 h 3770299"/>
              <a:gd name="connsiteX3" fmla="*/ 8495085 w 8613420"/>
              <a:gd name="connsiteY3" fmla="*/ 0 h 3770299"/>
              <a:gd name="connsiteX4" fmla="*/ 8495085 w 8613420"/>
              <a:gd name="connsiteY4" fmla="*/ 0 h 3770299"/>
              <a:gd name="connsiteX5" fmla="*/ 8613420 w 8613420"/>
              <a:gd name="connsiteY5" fmla="*/ 1904103 h 3770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13420" h="3770299">
                <a:moveTo>
                  <a:pt x="362304" y="3108960"/>
                </a:moveTo>
                <a:cubicBezTo>
                  <a:pt x="48539" y="3094616"/>
                  <a:pt x="-265225" y="3080273"/>
                  <a:pt x="362304" y="3162748"/>
                </a:cubicBezTo>
                <a:cubicBezTo>
                  <a:pt x="989833" y="3245223"/>
                  <a:pt x="2772017" y="4130937"/>
                  <a:pt x="4127481" y="3603812"/>
                </a:cubicBezTo>
                <a:cubicBezTo>
                  <a:pt x="5482945" y="3076687"/>
                  <a:pt x="8495085" y="0"/>
                  <a:pt x="8495085" y="0"/>
                </a:cubicBezTo>
                <a:lnTo>
                  <a:pt x="8495085" y="0"/>
                </a:lnTo>
                <a:lnTo>
                  <a:pt x="8613420" y="1904103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4152452" y="1523135"/>
            <a:ext cx="6637006" cy="2790681"/>
          </a:xfrm>
          <a:custGeom>
            <a:avLst/>
            <a:gdLst>
              <a:gd name="connsiteX0" fmla="*/ 0 w 6637006"/>
              <a:gd name="connsiteY0" fmla="*/ 757486 h 2790681"/>
              <a:gd name="connsiteX1" fmla="*/ 1376979 w 6637006"/>
              <a:gd name="connsiteY1" fmla="*/ 2338860 h 2790681"/>
              <a:gd name="connsiteX2" fmla="*/ 3754419 w 6637006"/>
              <a:gd name="connsiteY2" fmla="*/ 1456733 h 2790681"/>
              <a:gd name="connsiteX3" fmla="*/ 6497619 w 6637006"/>
              <a:gd name="connsiteY3" fmla="*/ 25966 h 2790681"/>
              <a:gd name="connsiteX4" fmla="*/ 6260950 w 6637006"/>
              <a:gd name="connsiteY4" fmla="*/ 2790681 h 2790681"/>
              <a:gd name="connsiteX5" fmla="*/ 6260950 w 6637006"/>
              <a:gd name="connsiteY5" fmla="*/ 2790681 h 279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37006" h="2790681">
                <a:moveTo>
                  <a:pt x="0" y="757486"/>
                </a:moveTo>
                <a:cubicBezTo>
                  <a:pt x="375621" y="1489902"/>
                  <a:pt x="751243" y="2222319"/>
                  <a:pt x="1376979" y="2338860"/>
                </a:cubicBezTo>
                <a:cubicBezTo>
                  <a:pt x="2002716" y="2455401"/>
                  <a:pt x="2900979" y="1842215"/>
                  <a:pt x="3754419" y="1456733"/>
                </a:cubicBezTo>
                <a:cubicBezTo>
                  <a:pt x="4607859" y="1071251"/>
                  <a:pt x="6079864" y="-196359"/>
                  <a:pt x="6497619" y="25966"/>
                </a:cubicBezTo>
                <a:cubicBezTo>
                  <a:pt x="6915374" y="248291"/>
                  <a:pt x="6260950" y="2790681"/>
                  <a:pt x="6260950" y="2790681"/>
                </a:cubicBezTo>
                <a:lnTo>
                  <a:pt x="6260950" y="2790681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6465346" y="225743"/>
            <a:ext cx="3593054" cy="4109589"/>
          </a:xfrm>
          <a:custGeom>
            <a:avLst/>
            <a:gdLst>
              <a:gd name="connsiteX0" fmla="*/ 0 w 3593054"/>
              <a:gd name="connsiteY0" fmla="*/ 925325 h 4109589"/>
              <a:gd name="connsiteX1" fmla="*/ 1473798 w 3593054"/>
              <a:gd name="connsiteY1" fmla="*/ 168 h 4109589"/>
              <a:gd name="connsiteX2" fmla="*/ 3248809 w 3593054"/>
              <a:gd name="connsiteY2" fmla="*/ 850022 h 4109589"/>
              <a:gd name="connsiteX3" fmla="*/ 3205779 w 3593054"/>
              <a:gd name="connsiteY3" fmla="*/ 1032902 h 4109589"/>
              <a:gd name="connsiteX4" fmla="*/ 3593054 w 3593054"/>
              <a:gd name="connsiteY4" fmla="*/ 4109589 h 4109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3054" h="4109589">
                <a:moveTo>
                  <a:pt x="0" y="925325"/>
                </a:moveTo>
                <a:cubicBezTo>
                  <a:pt x="466165" y="469021"/>
                  <a:pt x="932330" y="12718"/>
                  <a:pt x="1473798" y="168"/>
                </a:cubicBezTo>
                <a:cubicBezTo>
                  <a:pt x="2015266" y="-12382"/>
                  <a:pt x="2960146" y="677900"/>
                  <a:pt x="3248809" y="850022"/>
                </a:cubicBezTo>
                <a:cubicBezTo>
                  <a:pt x="3537472" y="1022144"/>
                  <a:pt x="3148405" y="489641"/>
                  <a:pt x="3205779" y="1032902"/>
                </a:cubicBezTo>
                <a:cubicBezTo>
                  <a:pt x="3263153" y="1576163"/>
                  <a:pt x="3428103" y="2842876"/>
                  <a:pt x="3593054" y="4109589"/>
                </a:cubicBezTo>
              </a:path>
            </a:pathLst>
          </a:custGeom>
          <a:noFill/>
          <a:ln w="412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4335332" y="2376334"/>
            <a:ext cx="6669741" cy="4145870"/>
          </a:xfrm>
          <a:custGeom>
            <a:avLst/>
            <a:gdLst>
              <a:gd name="connsiteX0" fmla="*/ 0 w 6669741"/>
              <a:gd name="connsiteY0" fmla="*/ 2679760 h 4145870"/>
              <a:gd name="connsiteX1" fmla="*/ 1764254 w 6669741"/>
              <a:gd name="connsiteY1" fmla="*/ 4121285 h 4145870"/>
              <a:gd name="connsiteX2" fmla="*/ 3410174 w 6669741"/>
              <a:gd name="connsiteY2" fmla="*/ 3314461 h 4145870"/>
              <a:gd name="connsiteX3" fmla="*/ 4808668 w 6669741"/>
              <a:gd name="connsiteY3" fmla="*/ 22621 h 4145870"/>
              <a:gd name="connsiteX4" fmla="*/ 6669741 w 6669741"/>
              <a:gd name="connsiteY4" fmla="*/ 2120362 h 4145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9741" h="4145870">
                <a:moveTo>
                  <a:pt x="0" y="2679760"/>
                </a:moveTo>
                <a:cubicBezTo>
                  <a:pt x="597946" y="3347631"/>
                  <a:pt x="1195892" y="4015502"/>
                  <a:pt x="1764254" y="4121285"/>
                </a:cubicBezTo>
                <a:cubicBezTo>
                  <a:pt x="2332616" y="4227068"/>
                  <a:pt x="2902772" y="3997572"/>
                  <a:pt x="3410174" y="3314461"/>
                </a:cubicBezTo>
                <a:cubicBezTo>
                  <a:pt x="3917576" y="2631350"/>
                  <a:pt x="4265407" y="221637"/>
                  <a:pt x="4808668" y="22621"/>
                </a:cubicBezTo>
                <a:cubicBezTo>
                  <a:pt x="5351929" y="-176395"/>
                  <a:pt x="6010835" y="971983"/>
                  <a:pt x="6669741" y="212036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6486861" y="2307703"/>
            <a:ext cx="5285786" cy="2500965"/>
          </a:xfrm>
          <a:custGeom>
            <a:avLst/>
            <a:gdLst>
              <a:gd name="connsiteX0" fmla="*/ 0 w 5285786"/>
              <a:gd name="connsiteY0" fmla="*/ 2500965 h 2500965"/>
              <a:gd name="connsiteX1" fmla="*/ 2700170 w 5285786"/>
              <a:gd name="connsiteY1" fmla="*/ 844288 h 2500965"/>
              <a:gd name="connsiteX2" fmla="*/ 5109883 w 5285786"/>
              <a:gd name="connsiteY2" fmla="*/ 822772 h 2500965"/>
              <a:gd name="connsiteX3" fmla="*/ 4840941 w 5285786"/>
              <a:gd name="connsiteY3" fmla="*/ 26706 h 2500965"/>
              <a:gd name="connsiteX4" fmla="*/ 2764715 w 5285786"/>
              <a:gd name="connsiteY4" fmla="*/ 1941568 h 2500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5786" h="2500965">
                <a:moveTo>
                  <a:pt x="0" y="2500965"/>
                </a:moveTo>
                <a:cubicBezTo>
                  <a:pt x="924261" y="1812476"/>
                  <a:pt x="1848523" y="1123987"/>
                  <a:pt x="2700170" y="844288"/>
                </a:cubicBezTo>
                <a:cubicBezTo>
                  <a:pt x="3551817" y="564589"/>
                  <a:pt x="4753088" y="959036"/>
                  <a:pt x="5109883" y="822772"/>
                </a:cubicBezTo>
                <a:cubicBezTo>
                  <a:pt x="5466678" y="686508"/>
                  <a:pt x="5231802" y="-159760"/>
                  <a:pt x="4840941" y="26706"/>
                </a:cubicBezTo>
                <a:cubicBezTo>
                  <a:pt x="4450080" y="213172"/>
                  <a:pt x="3607397" y="1077370"/>
                  <a:pt x="2764715" y="1941568"/>
                </a:cubicBez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71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291" y="1825625"/>
            <a:ext cx="3067418" cy="4351338"/>
          </a:xfrm>
        </p:spPr>
      </p:pic>
      <p:pic>
        <p:nvPicPr>
          <p:cNvPr id="4" name="Picture 2" descr="https://im0-tub-ru.yandex.net/i?id=74f2d19f9a9bfd0cc00f0259b33cff36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152" y="94078"/>
            <a:ext cx="6027163" cy="6597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126044" y="365125"/>
            <a:ext cx="42277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Послушайте рассказ. </a:t>
            </a:r>
          </a:p>
          <a:p>
            <a:r>
              <a:rPr lang="en-US" i="1" dirty="0" smtClean="0"/>
              <a:t>“</a:t>
            </a:r>
            <a:r>
              <a:rPr lang="ru-RU" i="1" dirty="0" smtClean="0"/>
              <a:t>Однажды мама зашла  в магазин игрушек. В магазине мама купила красивую куклу для Маши. Кукла очень понравилась Маше. Маша назвала куклу Катей и возила её в коляске</a:t>
            </a:r>
            <a:r>
              <a:rPr lang="en-US" i="1" dirty="0" smtClean="0"/>
              <a:t>”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9815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291" y="1825625"/>
            <a:ext cx="3067418" cy="4351338"/>
          </a:xfrm>
        </p:spPr>
      </p:pic>
      <p:pic>
        <p:nvPicPr>
          <p:cNvPr id="4" name="Picture 2" descr="https://im0-tub-ru.yandex.net/i?id=74f2d19f9a9bfd0cc00f0259b33cff36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09" y="246791"/>
            <a:ext cx="8388593" cy="5826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5011" y="3022348"/>
            <a:ext cx="3823657" cy="14973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91530" y="365125"/>
            <a:ext cx="2083133" cy="20504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7363" y="6073159"/>
            <a:ext cx="111664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3.Игрушки могут состоять из разных частей. Расскажи из каких  частей состоит каждая игрушка. </a:t>
            </a:r>
          </a:p>
          <a:p>
            <a:r>
              <a:rPr lang="ru-RU" sz="1400" dirty="0" smtClean="0"/>
              <a:t>(У куклы есть голова, шея, туловище, ручки и ножки)</a:t>
            </a:r>
          </a:p>
          <a:p>
            <a:r>
              <a:rPr lang="ru-RU" sz="1400" dirty="0" smtClean="0"/>
              <a:t>4. Игрушки делают из разных материалов. (пирамидка сделана из пластмассы)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363146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291" y="1825625"/>
            <a:ext cx="3067418" cy="4351338"/>
          </a:xfrm>
        </p:spPr>
      </p:pic>
      <p:pic>
        <p:nvPicPr>
          <p:cNvPr id="4" name="Picture 2" descr="https://im0-tub-ru.yandex.net/i?id=74f2d19f9a9bfd0cc00f0259b33cff36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954" y="118228"/>
            <a:ext cx="6861061" cy="6583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9708" y="365125"/>
            <a:ext cx="436633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Послушайте рассказ </a:t>
            </a:r>
            <a:r>
              <a:rPr lang="en-US" b="1" u="sng" dirty="0" smtClean="0"/>
              <a:t>“</a:t>
            </a:r>
            <a:r>
              <a:rPr lang="ru-RU" b="1" u="sng" dirty="0" smtClean="0"/>
              <a:t>Новая игрушка</a:t>
            </a:r>
            <a:r>
              <a:rPr lang="en-US" b="1" u="sng" dirty="0" smtClean="0"/>
              <a:t>”</a:t>
            </a:r>
            <a:endParaRPr lang="ru-RU" b="1" u="sng" dirty="0" smtClean="0"/>
          </a:p>
          <a:p>
            <a:endParaRPr lang="ru-RU" b="1" u="sng" dirty="0" smtClean="0"/>
          </a:p>
          <a:p>
            <a:r>
              <a:rPr lang="ru-RU" b="1" i="1" dirty="0" smtClean="0"/>
              <a:t>Ко дню рождения Вани папа решил сделать ему подарок. В выходной день папа и Ваня отправились в магазин игрушек.</a:t>
            </a:r>
          </a:p>
          <a:p>
            <a:r>
              <a:rPr lang="ru-RU" b="1" i="1" dirty="0"/>
              <a:t> </a:t>
            </a:r>
            <a:r>
              <a:rPr lang="ru-RU" b="1" i="1" dirty="0" smtClean="0"/>
              <a:t>  В магазине было много самых разных игр, машин, мишек. Но больше всего Ване понравился робот. Он был сделан из блестящих  металлических деталей. Им можно было управлять , нажимая на кнопки пульта управления.  Папа купил Ване робота в подарок. </a:t>
            </a:r>
          </a:p>
          <a:p>
            <a:r>
              <a:rPr lang="ru-RU" b="1" i="1" dirty="0"/>
              <a:t> </a:t>
            </a:r>
            <a:r>
              <a:rPr lang="ru-RU" b="1" i="1" dirty="0" smtClean="0"/>
              <a:t> Дома Ваня играл с роботом и всем показывал свою новую игрушку. Он был очень доволен подарком.</a:t>
            </a:r>
          </a:p>
        </p:txBody>
      </p:sp>
    </p:spTree>
    <p:extLst>
      <p:ext uri="{BB962C8B-B14F-4D97-AF65-F5344CB8AC3E}">
        <p14:creationId xmlns:p14="http://schemas.microsoft.com/office/powerpoint/2010/main" val="212316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291" y="1825625"/>
            <a:ext cx="3067418" cy="4351338"/>
          </a:xfrm>
        </p:spPr>
      </p:pic>
      <p:pic>
        <p:nvPicPr>
          <p:cNvPr id="4" name="Picture 2" descr="https://im0-tub-ru.yandex.net/i?id=74f2d19f9a9bfd0cc00f0259b33cff36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110" y="41024"/>
            <a:ext cx="4193179" cy="66932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0121" y="63995"/>
            <a:ext cx="2133822" cy="68756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34456" y="4087906"/>
            <a:ext cx="25339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Составь рассказ –описания. </a:t>
            </a:r>
          </a:p>
          <a:p>
            <a:r>
              <a:rPr lang="ru-RU" sz="1600" i="1" dirty="0" smtClean="0"/>
              <a:t>Рассмотри картинки. Расскажи о каждой игрушке по картинному плану. (Я хочу рассказать о мишке…..)</a:t>
            </a:r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28932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247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2017-11-20T16:38:55Z</dcterms:created>
  <dcterms:modified xsi:type="dcterms:W3CDTF">2017-12-15T12:45:16Z</dcterms:modified>
</cp:coreProperties>
</file>