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">
              <a:srgbClr val="92D05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643050"/>
            <a:ext cx="7772400" cy="1470025"/>
          </a:xfrm>
        </p:spPr>
        <p:txBody>
          <a:bodyPr>
            <a:noAutofit/>
          </a:bodyPr>
          <a:lstStyle/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ВЫЯВЛЕНТИЕ ОДОРЕННОСТИ ДЕТЕЙ ПОСРЕДСТВОМ МУЗЫКАЛЬНО-РИТМИЧЕСКИЗ УПРАЖНЕНИЙ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s://ds02.infourok.ru/uploads/ex/06ec/00033b3b-2382c6db/hello_html_764d1e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714752"/>
            <a:ext cx="7315200" cy="27622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Актуальность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«Одаренность» </a:t>
            </a:r>
            <a:r>
              <a:rPr lang="ru-RU" dirty="0" smtClean="0"/>
              <a:t>- это системное, развивающееся в течение жизни качество, которое определяет возможность достижения человеком более высоких (необычных,) результатов в одном или нескольких видах деятельности по сравнению с другими детьми.</a:t>
            </a:r>
          </a:p>
          <a:p>
            <a:endParaRPr lang="ru-RU" dirty="0"/>
          </a:p>
        </p:txBody>
      </p:sp>
      <p:pic>
        <p:nvPicPr>
          <p:cNvPr id="4098" name="Picture 2" descr="https://ds02.infourok.ru/uploads/ex/06ec/00033b3b-2382c6db/hello_html_764d1e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572140"/>
            <a:ext cx="3143272" cy="1186913"/>
          </a:xfrm>
          <a:prstGeom prst="rect">
            <a:avLst/>
          </a:prstGeom>
          <a:noFill/>
        </p:spPr>
      </p:pic>
      <p:pic>
        <p:nvPicPr>
          <p:cNvPr id="5" name="Picture 2" descr="https://ds02.infourok.ru/uploads/ex/06ec/00033b3b-2382c6db/hello_html_764d1e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5572140"/>
            <a:ext cx="3143272" cy="1186913"/>
          </a:xfrm>
          <a:prstGeom prst="rect">
            <a:avLst/>
          </a:prstGeom>
          <a:noFill/>
        </p:spPr>
      </p:pic>
      <p:pic>
        <p:nvPicPr>
          <p:cNvPr id="6" name="Picture 2" descr="https://ds02.infourok.ru/uploads/ex/06ec/00033b3b-2382c6db/hello_html_764d1e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5572140"/>
            <a:ext cx="2857488" cy="11869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5840435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Цель: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ru-RU" dirty="0" smtClean="0"/>
              <a:t>Приобщить детей к танцевальному искусству, способствовать эстетическому и нравственному развитию дошкольников. </a:t>
            </a:r>
          </a:p>
          <a:p>
            <a:pPr lvl="0"/>
            <a:r>
              <a:rPr lang="ru-RU" dirty="0" smtClean="0"/>
              <a:t>Привить детям основные навыки умения слушать музыку и передавать в движении ее многообразие и красоту. </a:t>
            </a:r>
          </a:p>
          <a:p>
            <a:pPr lvl="0"/>
            <a:r>
              <a:rPr lang="ru-RU" dirty="0" smtClean="0"/>
              <a:t>Выявить и раскрыть творческие способности дошкольника посредством  хореографического искусства.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Задачи: 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ru-RU" dirty="0" smtClean="0"/>
              <a:t>Обогащать музыкально-двигательные представления, активизировать музыкальное мышление.</a:t>
            </a:r>
          </a:p>
          <a:p>
            <a:pPr lvl="0"/>
            <a:r>
              <a:rPr lang="ru-RU" dirty="0" smtClean="0"/>
              <a:t>Развивать у ребенка в процессе занятий танцевально-игровое творчество, инициативу и самостоятельность.</a:t>
            </a:r>
          </a:p>
          <a:p>
            <a:pPr lvl="0"/>
            <a:r>
              <a:rPr lang="ru-RU" dirty="0" smtClean="0"/>
              <a:t>Учить импровизировать движения разных персонажей под музыку.</a:t>
            </a:r>
          </a:p>
          <a:p>
            <a:pPr lvl="0"/>
            <a:r>
              <a:rPr lang="ru-RU" dirty="0" smtClean="0"/>
              <a:t>Обеспечивать эмоциональное благополучие и здоровье ребенка.</a:t>
            </a:r>
          </a:p>
          <a:p>
            <a:pPr lvl="0"/>
            <a:r>
              <a:rPr lang="ru-RU" dirty="0" smtClean="0"/>
              <a:t>Выявить детей с предпосылками одаренности.</a:t>
            </a:r>
          </a:p>
          <a:p>
            <a:pPr lvl="0"/>
            <a:r>
              <a:rPr lang="ru-RU" dirty="0" smtClean="0"/>
              <a:t>Скоординировать и интегрировать деятельность специалистов и родителей в этом направлении.</a:t>
            </a:r>
          </a:p>
          <a:p>
            <a:endParaRPr lang="ru-RU" dirty="0"/>
          </a:p>
        </p:txBody>
      </p:sp>
      <p:pic>
        <p:nvPicPr>
          <p:cNvPr id="4" name="Picture 2" descr="https://ds02.infourok.ru/uploads/ex/06ec/00033b3b-2382c6db/hello_html_764d1e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572140"/>
            <a:ext cx="3143272" cy="1186913"/>
          </a:xfrm>
          <a:prstGeom prst="rect">
            <a:avLst/>
          </a:prstGeom>
          <a:noFill/>
        </p:spPr>
      </p:pic>
      <p:pic>
        <p:nvPicPr>
          <p:cNvPr id="5" name="Picture 2" descr="https://ds02.infourok.ru/uploads/ex/06ec/00033b3b-2382c6db/hello_html_764d1e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5572140"/>
            <a:ext cx="3143272" cy="1186913"/>
          </a:xfrm>
          <a:prstGeom prst="rect">
            <a:avLst/>
          </a:prstGeom>
          <a:noFill/>
        </p:spPr>
      </p:pic>
      <p:pic>
        <p:nvPicPr>
          <p:cNvPr id="6" name="Picture 2" descr="https://ds02.infourok.ru/uploads/ex/06ec/00033b3b-2382c6db/hello_html_764d1e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5572140"/>
            <a:ext cx="2857488" cy="11869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5143536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Модель работы с одаренными детьми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ru-RU" dirty="0" smtClean="0"/>
              <a:t>Выявление одаренных детей</a:t>
            </a:r>
          </a:p>
          <a:p>
            <a:pPr lvl="0"/>
            <a:r>
              <a:rPr lang="ru-RU" dirty="0" smtClean="0"/>
              <a:t>Разработка индивидуальной программы и программно-методического обеспечения для ее реализации</a:t>
            </a:r>
          </a:p>
          <a:p>
            <a:pPr lvl="0"/>
            <a:r>
              <a:rPr lang="ru-RU" dirty="0" smtClean="0"/>
              <a:t>Диагностика личностного и творческого развития воспитанника (индивидуальная карта, тестирование, наблюдение, практические задания)</a:t>
            </a:r>
          </a:p>
          <a:p>
            <a:pPr lvl="0"/>
            <a:r>
              <a:rPr lang="ru-RU" dirty="0" smtClean="0"/>
              <a:t>Демонстрация творческих достижений воспитанников</a:t>
            </a:r>
          </a:p>
          <a:p>
            <a:pPr lvl="0"/>
            <a:r>
              <a:rPr lang="ru-RU" dirty="0" smtClean="0"/>
              <a:t>Поощрение одаренных детей. Поддержка высокой самооценки ребенка</a:t>
            </a:r>
          </a:p>
          <a:p>
            <a:pPr lvl="0"/>
            <a:r>
              <a:rPr lang="ru-RU" dirty="0" smtClean="0"/>
              <a:t>Формирование системы самообучения одаренного ребенка</a:t>
            </a:r>
          </a:p>
          <a:p>
            <a:pPr lvl="0"/>
            <a:r>
              <a:rPr lang="ru-RU" dirty="0" smtClean="0"/>
              <a:t>Регулярное ознакомление с практикой проведения занятий с одаренными детьми</a:t>
            </a:r>
          </a:p>
          <a:p>
            <a:endParaRPr lang="ru-RU" dirty="0"/>
          </a:p>
        </p:txBody>
      </p:sp>
      <p:pic>
        <p:nvPicPr>
          <p:cNvPr id="4" name="Picture 2" descr="https://ds02.infourok.ru/uploads/ex/06ec/00033b3b-2382c6db/hello_html_764d1e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572140"/>
            <a:ext cx="3143272" cy="1186913"/>
          </a:xfrm>
          <a:prstGeom prst="rect">
            <a:avLst/>
          </a:prstGeom>
          <a:noFill/>
        </p:spPr>
      </p:pic>
      <p:pic>
        <p:nvPicPr>
          <p:cNvPr id="5" name="Picture 2" descr="https://ds02.infourok.ru/uploads/ex/06ec/00033b3b-2382c6db/hello_html_764d1e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5572140"/>
            <a:ext cx="3143272" cy="1186913"/>
          </a:xfrm>
          <a:prstGeom prst="rect">
            <a:avLst/>
          </a:prstGeom>
          <a:noFill/>
        </p:spPr>
      </p:pic>
      <p:pic>
        <p:nvPicPr>
          <p:cNvPr id="6" name="Picture 2" descr="https://ds02.infourok.ru/uploads/ex/06ec/00033b3b-2382c6db/hello_html_764d1e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5572140"/>
            <a:ext cx="2857488" cy="11869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 descr="https://studfiles.net/html/2706/597/html_dVvEUY9DNr.enrb/img-3daEK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6" name="AutoShape 4" descr="https://studfiles.net/html/2706/597/html_dVvEUY9DNr.enrb/img-3daEK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8" name="AutoShape 6" descr="https://studfiles.net/html/2706/597/html_dVvEUY9DNr.enrb/img-3daEK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диаграммы</a:t>
            </a:r>
            <a:endParaRPr lang="ru-RU" dirty="0"/>
          </a:p>
        </p:txBody>
      </p:sp>
      <p:pic>
        <p:nvPicPr>
          <p:cNvPr id="18439" name="Picture 7" descr="C:\Documents and Settings\SADIK\Рабочий стол\Хохлова\Новая папка (2)\диаг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42844" y="1428736"/>
            <a:ext cx="8803549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5483245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 smtClean="0"/>
              <a:t>Список литературы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 lvl="0"/>
            <a:r>
              <a:rPr lang="ru-RU" dirty="0" smtClean="0"/>
              <a:t>Буренина А.И.  Ритмическая мозаика: (Программа по ритмической пластике для детей дошкольного и младшего школьного возраста). СПб.: ЛОИРО, 2000 г.</a:t>
            </a:r>
          </a:p>
          <a:p>
            <a:pPr lvl="0"/>
            <a:r>
              <a:rPr lang="ru-RU" dirty="0" smtClean="0"/>
              <a:t>Зимина А.Н.  Мы играем, сочиняем! Музыкальное воспитание детей 5-7 лет. – М.: Издательство «</a:t>
            </a:r>
            <a:r>
              <a:rPr lang="ru-RU" dirty="0" err="1" smtClean="0"/>
              <a:t>Ювента</a:t>
            </a:r>
            <a:r>
              <a:rPr lang="ru-RU" dirty="0" smtClean="0"/>
              <a:t>», 2002 г.</a:t>
            </a:r>
          </a:p>
          <a:p>
            <a:pPr lvl="0"/>
            <a:r>
              <a:rPr lang="ru-RU" dirty="0" smtClean="0"/>
              <a:t>Гогоберидзе А.Г.  Теория и методика воспитания детей дошкольного возраста. Учебное пособие для студентов высших учебных заведений. – М.: Издательский центр «Академия», 2005 г.</a:t>
            </a:r>
          </a:p>
          <a:p>
            <a:pPr lvl="0"/>
            <a:r>
              <a:rPr lang="ru-RU" dirty="0" smtClean="0"/>
              <a:t>Горшкова Е.В. Учимся танцевать. Путь к творчеству. – М., 2013г.</a:t>
            </a:r>
          </a:p>
          <a:p>
            <a:pPr lvl="0"/>
            <a:r>
              <a:rPr lang="ru-RU" dirty="0" err="1" smtClean="0"/>
              <a:t>Роот</a:t>
            </a:r>
            <a:r>
              <a:rPr lang="ru-RU" dirty="0" smtClean="0"/>
              <a:t> З.Я. Музыкально-дидактические игры для детей дошкольного возраста: Пособие для музыкальных  руководителей. – М.: Айрис-пресс, 2004г.</a:t>
            </a:r>
          </a:p>
          <a:p>
            <a:pPr lvl="0"/>
            <a:r>
              <a:rPr lang="ru-RU" dirty="0" smtClean="0"/>
              <a:t>Горшкова Е.В. О соотношении обучения и творчества дошкольников в музыкальном движении и особенности обучения и воспитания детей дошкольного возраста. – М., 2007г.</a:t>
            </a:r>
          </a:p>
          <a:p>
            <a:pPr lvl="0"/>
            <a:r>
              <a:rPr lang="ru-RU" dirty="0" smtClean="0"/>
              <a:t>Буренина А.И., </a:t>
            </a:r>
            <a:r>
              <a:rPr lang="ru-RU" dirty="0" err="1" smtClean="0"/>
              <a:t>Сауко</a:t>
            </a:r>
            <a:r>
              <a:rPr lang="ru-RU" dirty="0" smtClean="0"/>
              <a:t> Т.Н. Топ-хлоп, малыши! (Программа по музыкально-ритмическому воспитанию детей 2-3 лет). – СПб. ЛОИРО, 2000 г.</a:t>
            </a:r>
          </a:p>
          <a:p>
            <a:pPr lvl="0"/>
            <a:r>
              <a:rPr lang="ru-RU" dirty="0" err="1" smtClean="0"/>
              <a:t>Бекина</a:t>
            </a:r>
            <a:r>
              <a:rPr lang="ru-RU" dirty="0" smtClean="0"/>
              <a:t> С.И. и др. Музыка и движение: (Упражнения, игры и пляски для детей 5-6 лет). – М.: Просвещение, 2013г. </a:t>
            </a:r>
          </a:p>
          <a:p>
            <a:endParaRPr lang="ru-RU" dirty="0"/>
          </a:p>
        </p:txBody>
      </p:sp>
      <p:pic>
        <p:nvPicPr>
          <p:cNvPr id="4" name="Picture 2" descr="https://ds02.infourok.ru/uploads/ex/06ec/00033b3b-2382c6db/hello_html_764d1e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572140"/>
            <a:ext cx="3143272" cy="1186913"/>
          </a:xfrm>
          <a:prstGeom prst="rect">
            <a:avLst/>
          </a:prstGeom>
          <a:noFill/>
        </p:spPr>
      </p:pic>
      <p:pic>
        <p:nvPicPr>
          <p:cNvPr id="5" name="Picture 2" descr="https://ds02.infourok.ru/uploads/ex/06ec/00033b3b-2382c6db/hello_html_764d1e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5572140"/>
            <a:ext cx="3143272" cy="1186913"/>
          </a:xfrm>
          <a:prstGeom prst="rect">
            <a:avLst/>
          </a:prstGeom>
          <a:noFill/>
        </p:spPr>
      </p:pic>
      <p:pic>
        <p:nvPicPr>
          <p:cNvPr id="6" name="Picture 2" descr="https://ds02.infourok.ru/uploads/ex/06ec/00033b3b-2382c6db/hello_html_764d1e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5572140"/>
            <a:ext cx="2857488" cy="11869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145</Words>
  <PresentationFormat>Экран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ВЫЯВЛЕНТИЕ ОДОРЕННОСТИ ДЕТЕЙ ПОСРЕДСТВОМ МУЗЫКАЛЬНО-РИТМИЧЕСКИЗ УПРАЖНЕНИЙ</vt:lpstr>
      <vt:lpstr>Актуальность </vt:lpstr>
      <vt:lpstr>Слайд 3</vt:lpstr>
      <vt:lpstr>Слайд 4</vt:lpstr>
      <vt:lpstr>Пример диаграммы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ВЫЯВЛЕНТИЕ ОДОРЕННОСТИ ДЕТЕЙ ПОСРЕДСТВОМ МУЗЫКАЛЬНО-РИТМИЧЕСКИЗ УПРАЖНЕНИЙ</dc:title>
  <cp:lastModifiedBy>PK1</cp:lastModifiedBy>
  <cp:revision>4</cp:revision>
  <dcterms:modified xsi:type="dcterms:W3CDTF">2017-12-12T04:47:54Z</dcterms:modified>
</cp:coreProperties>
</file>