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88163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F9C4-9783-4EAE-8108-3C1DE336F591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DA4FC-8EFB-43BD-A5F2-9528831E0E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786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F9C4-9783-4EAE-8108-3C1DE336F591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DA4FC-8EFB-43BD-A5F2-9528831E0E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006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F9C4-9783-4EAE-8108-3C1DE336F591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DA4FC-8EFB-43BD-A5F2-9528831E0E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16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F9C4-9783-4EAE-8108-3C1DE336F591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DA4FC-8EFB-43BD-A5F2-9528831E0E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995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F9C4-9783-4EAE-8108-3C1DE336F591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DA4FC-8EFB-43BD-A5F2-9528831E0E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845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F9C4-9783-4EAE-8108-3C1DE336F591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DA4FC-8EFB-43BD-A5F2-9528831E0E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83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F9C4-9783-4EAE-8108-3C1DE336F591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DA4FC-8EFB-43BD-A5F2-9528831E0E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319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F9C4-9783-4EAE-8108-3C1DE336F591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DA4FC-8EFB-43BD-A5F2-9528831E0E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85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F9C4-9783-4EAE-8108-3C1DE336F591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DA4FC-8EFB-43BD-A5F2-9528831E0E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110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F9C4-9783-4EAE-8108-3C1DE336F591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DA4FC-8EFB-43BD-A5F2-9528831E0E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754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F9C4-9783-4EAE-8108-3C1DE336F591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DA4FC-8EFB-43BD-A5F2-9528831E0E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782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BF9C4-9783-4EAE-8108-3C1DE336F591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DA4FC-8EFB-43BD-A5F2-9528831E0E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816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2fons.ru/pic/201405/1366x768/2fons.ru-62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21" y="0"/>
            <a:ext cx="119473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pimg.mycdn.me/getImage?disableStub=true&amp;type=VIDEO_S_720&amp;url=http%3A%2F%2Fi.ytimg.com%2Fvi%2FJlPRrjreeCM%2F0.jpg&amp;signatureToken=iHjWM5sI7P9iJuTp7zf-A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7856" y="817030"/>
            <a:ext cx="9287003" cy="5223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952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291" y="1825625"/>
            <a:ext cx="3067418" cy="4351338"/>
          </a:xfrm>
        </p:spPr>
      </p:pic>
      <p:pic>
        <p:nvPicPr>
          <p:cNvPr id="4" name="Picture 2" descr="http://www.2fons.ru/pic/201405/1366x768/2fons.ru-62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84" y="0"/>
            <a:ext cx="119473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244" y="365125"/>
            <a:ext cx="7528895" cy="52264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86852" y="365125"/>
            <a:ext cx="2866947" cy="21382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8046117" y="3167903"/>
            <a:ext cx="3931846" cy="20365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24853" y="5907206"/>
            <a:ext cx="116531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1.Рассмотри картинки и условные обозначения. 1) назови каждый предмет посуды и расскажи, как его использует человек. (Это стакан. Из стакана человек пьет сок или компот).2. Посуда для приготовления пищи – кухонная, а для сервировки стола – столовая. (В кастрюле  готовят еду на кухне. Кастрюля – это кухонная посуда.) (кастрюля, чайник, тарелка, стакан, сковорода, нож,  ложка)</a:t>
            </a:r>
            <a:endParaRPr lang="ru-RU" sz="1400" dirty="0"/>
          </a:p>
        </p:txBody>
      </p:sp>
      <p:sp>
        <p:nvSpPr>
          <p:cNvPr id="10" name="Полилиния 9"/>
          <p:cNvSpPr/>
          <p:nvPr/>
        </p:nvSpPr>
        <p:spPr>
          <a:xfrm>
            <a:off x="2466474" y="2201779"/>
            <a:ext cx="6328610" cy="2727166"/>
          </a:xfrm>
          <a:custGeom>
            <a:avLst/>
            <a:gdLst>
              <a:gd name="connsiteX0" fmla="*/ 0 w 6328610"/>
              <a:gd name="connsiteY0" fmla="*/ 0 h 2727166"/>
              <a:gd name="connsiteX1" fmla="*/ 2430379 w 6328610"/>
              <a:gd name="connsiteY1" fmla="*/ 1299410 h 2727166"/>
              <a:gd name="connsiteX2" fmla="*/ 4535905 w 6328610"/>
              <a:gd name="connsiteY2" fmla="*/ 2719137 h 2727166"/>
              <a:gd name="connsiteX3" fmla="*/ 6304547 w 6328610"/>
              <a:gd name="connsiteY3" fmla="*/ 1913021 h 2727166"/>
              <a:gd name="connsiteX4" fmla="*/ 6304547 w 6328610"/>
              <a:gd name="connsiteY4" fmla="*/ 1913021 h 2727166"/>
              <a:gd name="connsiteX5" fmla="*/ 6328610 w 6328610"/>
              <a:gd name="connsiteY5" fmla="*/ 1876926 h 2727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328610" h="2727166">
                <a:moveTo>
                  <a:pt x="0" y="0"/>
                </a:moveTo>
                <a:cubicBezTo>
                  <a:pt x="837197" y="423110"/>
                  <a:pt x="1674395" y="846221"/>
                  <a:pt x="2430379" y="1299410"/>
                </a:cubicBezTo>
                <a:cubicBezTo>
                  <a:pt x="3186363" y="1752599"/>
                  <a:pt x="3890210" y="2616869"/>
                  <a:pt x="4535905" y="2719137"/>
                </a:cubicBezTo>
                <a:cubicBezTo>
                  <a:pt x="5181600" y="2821405"/>
                  <a:pt x="6304547" y="1913021"/>
                  <a:pt x="6304547" y="1913021"/>
                </a:cubicBezTo>
                <a:lnTo>
                  <a:pt x="6304547" y="1913021"/>
                </a:lnTo>
                <a:lnTo>
                  <a:pt x="6328610" y="187692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>
            <a:off x="3573379" y="4391526"/>
            <a:ext cx="5534526" cy="1721645"/>
          </a:xfrm>
          <a:custGeom>
            <a:avLst/>
            <a:gdLst>
              <a:gd name="connsiteX0" fmla="*/ 0 w 5534526"/>
              <a:gd name="connsiteY0" fmla="*/ 360948 h 1721645"/>
              <a:gd name="connsiteX1" fmla="*/ 2093495 w 5534526"/>
              <a:gd name="connsiteY1" fmla="*/ 1263316 h 1721645"/>
              <a:gd name="connsiteX2" fmla="*/ 3441032 w 5534526"/>
              <a:gd name="connsiteY2" fmla="*/ 1720516 h 1721645"/>
              <a:gd name="connsiteX3" fmla="*/ 4331368 w 5534526"/>
              <a:gd name="connsiteY3" fmla="*/ 1143000 h 1721645"/>
              <a:gd name="connsiteX4" fmla="*/ 5534526 w 5534526"/>
              <a:gd name="connsiteY4" fmla="*/ 0 h 1721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34526" h="1721645">
                <a:moveTo>
                  <a:pt x="0" y="360948"/>
                </a:moveTo>
                <a:cubicBezTo>
                  <a:pt x="759995" y="698834"/>
                  <a:pt x="1519990" y="1036721"/>
                  <a:pt x="2093495" y="1263316"/>
                </a:cubicBezTo>
                <a:cubicBezTo>
                  <a:pt x="2667000" y="1489911"/>
                  <a:pt x="3068053" y="1740569"/>
                  <a:pt x="3441032" y="1720516"/>
                </a:cubicBezTo>
                <a:cubicBezTo>
                  <a:pt x="3814011" y="1700463"/>
                  <a:pt x="3982452" y="1429753"/>
                  <a:pt x="4331368" y="1143000"/>
                </a:cubicBezTo>
                <a:cubicBezTo>
                  <a:pt x="4680284" y="856247"/>
                  <a:pt x="5107405" y="428123"/>
                  <a:pt x="5534526" y="0"/>
                </a:cubicBezTo>
              </a:path>
            </a:pathLst>
          </a:custGeom>
          <a:noFill/>
          <a:ln w="349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6749716" y="2882258"/>
            <a:ext cx="4323160" cy="787374"/>
          </a:xfrm>
          <a:custGeom>
            <a:avLst/>
            <a:gdLst>
              <a:gd name="connsiteX0" fmla="*/ 0 w 4323160"/>
              <a:gd name="connsiteY0" fmla="*/ 486584 h 787374"/>
              <a:gd name="connsiteX1" fmla="*/ 1937084 w 4323160"/>
              <a:gd name="connsiteY1" fmla="*/ 41416 h 787374"/>
              <a:gd name="connsiteX2" fmla="*/ 2995863 w 4323160"/>
              <a:gd name="connsiteY2" fmla="*/ 53447 h 787374"/>
              <a:gd name="connsiteX3" fmla="*/ 4186989 w 4323160"/>
              <a:gd name="connsiteY3" fmla="*/ 342205 h 787374"/>
              <a:gd name="connsiteX4" fmla="*/ 4247147 w 4323160"/>
              <a:gd name="connsiteY4" fmla="*/ 787374 h 787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23160" h="787374">
                <a:moveTo>
                  <a:pt x="0" y="486584"/>
                </a:moveTo>
                <a:cubicBezTo>
                  <a:pt x="718887" y="300094"/>
                  <a:pt x="1437774" y="113605"/>
                  <a:pt x="1937084" y="41416"/>
                </a:cubicBezTo>
                <a:cubicBezTo>
                  <a:pt x="2436394" y="-30773"/>
                  <a:pt x="2620879" y="3315"/>
                  <a:pt x="2995863" y="53447"/>
                </a:cubicBezTo>
                <a:cubicBezTo>
                  <a:pt x="3370847" y="103578"/>
                  <a:pt x="3978442" y="219884"/>
                  <a:pt x="4186989" y="342205"/>
                </a:cubicBezTo>
                <a:cubicBezTo>
                  <a:pt x="4395536" y="464526"/>
                  <a:pt x="4321341" y="625950"/>
                  <a:pt x="4247147" y="78737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1155032" y="4006516"/>
            <a:ext cx="9625263" cy="2770454"/>
          </a:xfrm>
          <a:custGeom>
            <a:avLst/>
            <a:gdLst>
              <a:gd name="connsiteX0" fmla="*/ 0 w 9625263"/>
              <a:gd name="connsiteY0" fmla="*/ 84221 h 2770454"/>
              <a:gd name="connsiteX1" fmla="*/ 866273 w 9625263"/>
              <a:gd name="connsiteY1" fmla="*/ 1828800 h 2770454"/>
              <a:gd name="connsiteX2" fmla="*/ 3777915 w 9625263"/>
              <a:gd name="connsiteY2" fmla="*/ 2707105 h 2770454"/>
              <a:gd name="connsiteX3" fmla="*/ 8133347 w 9625263"/>
              <a:gd name="connsiteY3" fmla="*/ 2586789 h 2770454"/>
              <a:gd name="connsiteX4" fmla="*/ 9312442 w 9625263"/>
              <a:gd name="connsiteY4" fmla="*/ 1672389 h 2770454"/>
              <a:gd name="connsiteX5" fmla="*/ 9625263 w 9625263"/>
              <a:gd name="connsiteY5" fmla="*/ 0 h 277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25263" h="2770454">
                <a:moveTo>
                  <a:pt x="0" y="84221"/>
                </a:moveTo>
                <a:cubicBezTo>
                  <a:pt x="118310" y="737937"/>
                  <a:pt x="236621" y="1391653"/>
                  <a:pt x="866273" y="1828800"/>
                </a:cubicBezTo>
                <a:cubicBezTo>
                  <a:pt x="1495926" y="2265947"/>
                  <a:pt x="2566736" y="2580774"/>
                  <a:pt x="3777915" y="2707105"/>
                </a:cubicBezTo>
                <a:cubicBezTo>
                  <a:pt x="4989094" y="2833436"/>
                  <a:pt x="7210926" y="2759242"/>
                  <a:pt x="8133347" y="2586789"/>
                </a:cubicBezTo>
                <a:cubicBezTo>
                  <a:pt x="9055768" y="2414336"/>
                  <a:pt x="9063789" y="2103520"/>
                  <a:pt x="9312442" y="1672389"/>
                </a:cubicBezTo>
                <a:cubicBezTo>
                  <a:pt x="9561095" y="1241258"/>
                  <a:pt x="9593179" y="620629"/>
                  <a:pt x="9625263" y="0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6701589" y="1840832"/>
            <a:ext cx="2666444" cy="1961147"/>
          </a:xfrm>
          <a:custGeom>
            <a:avLst/>
            <a:gdLst>
              <a:gd name="connsiteX0" fmla="*/ 0 w 2666444"/>
              <a:gd name="connsiteY0" fmla="*/ 0 h 1961147"/>
              <a:gd name="connsiteX1" fmla="*/ 1552074 w 2666444"/>
              <a:gd name="connsiteY1" fmla="*/ 565484 h 1961147"/>
              <a:gd name="connsiteX2" fmla="*/ 2502569 w 2666444"/>
              <a:gd name="connsiteY2" fmla="*/ 1239252 h 1961147"/>
              <a:gd name="connsiteX3" fmla="*/ 2658979 w 2666444"/>
              <a:gd name="connsiteY3" fmla="*/ 1961147 h 1961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6444" h="1961147">
                <a:moveTo>
                  <a:pt x="0" y="0"/>
                </a:moveTo>
                <a:cubicBezTo>
                  <a:pt x="567489" y="179471"/>
                  <a:pt x="1134979" y="358942"/>
                  <a:pt x="1552074" y="565484"/>
                </a:cubicBezTo>
                <a:cubicBezTo>
                  <a:pt x="1969169" y="772026"/>
                  <a:pt x="2318085" y="1006642"/>
                  <a:pt x="2502569" y="1239252"/>
                </a:cubicBezTo>
                <a:cubicBezTo>
                  <a:pt x="2687053" y="1471863"/>
                  <a:pt x="2673016" y="1716505"/>
                  <a:pt x="2658979" y="1961147"/>
                </a:cubicBezTo>
              </a:path>
            </a:pathLst>
          </a:cu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6220326" y="3966378"/>
            <a:ext cx="4271211" cy="2021326"/>
          </a:xfrm>
          <a:custGeom>
            <a:avLst/>
            <a:gdLst>
              <a:gd name="connsiteX0" fmla="*/ 0 w 4271211"/>
              <a:gd name="connsiteY0" fmla="*/ 1026727 h 2021326"/>
              <a:gd name="connsiteX1" fmla="*/ 2298032 w 4271211"/>
              <a:gd name="connsiteY1" fmla="*/ 2013317 h 2021326"/>
              <a:gd name="connsiteX2" fmla="*/ 3019927 w 4271211"/>
              <a:gd name="connsiteY2" fmla="*/ 1423769 h 2021326"/>
              <a:gd name="connsiteX3" fmla="*/ 2863516 w 4271211"/>
              <a:gd name="connsiteY3" fmla="*/ 220611 h 2021326"/>
              <a:gd name="connsiteX4" fmla="*/ 4271211 w 4271211"/>
              <a:gd name="connsiteY4" fmla="*/ 4043 h 2021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1211" h="2021326">
                <a:moveTo>
                  <a:pt x="0" y="1026727"/>
                </a:moveTo>
                <a:cubicBezTo>
                  <a:pt x="897355" y="1486935"/>
                  <a:pt x="1794711" y="1947143"/>
                  <a:pt x="2298032" y="2013317"/>
                </a:cubicBezTo>
                <a:cubicBezTo>
                  <a:pt x="2801353" y="2079491"/>
                  <a:pt x="2925680" y="1722553"/>
                  <a:pt x="3019927" y="1423769"/>
                </a:cubicBezTo>
                <a:cubicBezTo>
                  <a:pt x="3114174" y="1124985"/>
                  <a:pt x="2654969" y="457232"/>
                  <a:pt x="2863516" y="220611"/>
                </a:cubicBezTo>
                <a:cubicBezTo>
                  <a:pt x="3072063" y="-16010"/>
                  <a:pt x="3671637" y="-5984"/>
                  <a:pt x="4271211" y="4043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4355432" y="726734"/>
            <a:ext cx="6208294" cy="3210598"/>
          </a:xfrm>
          <a:custGeom>
            <a:avLst/>
            <a:gdLst>
              <a:gd name="connsiteX0" fmla="*/ 0 w 6208294"/>
              <a:gd name="connsiteY0" fmla="*/ 295950 h 3210598"/>
              <a:gd name="connsiteX1" fmla="*/ 3898231 w 6208294"/>
              <a:gd name="connsiteY1" fmla="*/ 139540 h 3210598"/>
              <a:gd name="connsiteX2" fmla="*/ 5931568 w 6208294"/>
              <a:gd name="connsiteY2" fmla="*/ 2052561 h 3210598"/>
              <a:gd name="connsiteX3" fmla="*/ 4704347 w 6208294"/>
              <a:gd name="connsiteY3" fmla="*/ 3159466 h 3210598"/>
              <a:gd name="connsiteX4" fmla="*/ 6208294 w 6208294"/>
              <a:gd name="connsiteY4" fmla="*/ 3039150 h 3210598"/>
              <a:gd name="connsiteX5" fmla="*/ 6208294 w 6208294"/>
              <a:gd name="connsiteY5" fmla="*/ 3039150 h 3210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08294" h="3210598">
                <a:moveTo>
                  <a:pt x="0" y="295950"/>
                </a:moveTo>
                <a:cubicBezTo>
                  <a:pt x="1454818" y="71360"/>
                  <a:pt x="2909636" y="-153229"/>
                  <a:pt x="3898231" y="139540"/>
                </a:cubicBezTo>
                <a:cubicBezTo>
                  <a:pt x="4886826" y="432309"/>
                  <a:pt x="5797215" y="1549240"/>
                  <a:pt x="5931568" y="2052561"/>
                </a:cubicBezTo>
                <a:cubicBezTo>
                  <a:pt x="6065921" y="2555882"/>
                  <a:pt x="4658226" y="2995035"/>
                  <a:pt x="4704347" y="3159466"/>
                </a:cubicBezTo>
                <a:cubicBezTo>
                  <a:pt x="4750468" y="3323897"/>
                  <a:pt x="6208294" y="3039150"/>
                  <a:pt x="6208294" y="3039150"/>
                </a:cubicBezTo>
                <a:lnTo>
                  <a:pt x="6208294" y="303915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241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291" y="1825625"/>
            <a:ext cx="3067418" cy="4351338"/>
          </a:xfrm>
        </p:spPr>
      </p:pic>
      <p:pic>
        <p:nvPicPr>
          <p:cNvPr id="4" name="Picture 2" descr="http://www.2fons.ru/pic/201405/1366x768/2fons.ru-62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21" y="0"/>
            <a:ext cx="119473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015" y="419955"/>
            <a:ext cx="7853973" cy="52354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98524" y="3429000"/>
            <a:ext cx="3092036" cy="22264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44813" y="334160"/>
            <a:ext cx="3799458" cy="17804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465097" y="5805425"/>
            <a:ext cx="1122546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smtClean="0"/>
              <a:t>3. Посуду </a:t>
            </a:r>
            <a:r>
              <a:rPr lang="ru-RU" sz="1400" dirty="0" smtClean="0"/>
              <a:t>делают из разных материалов: из глины, дерева, стекла, металла.(смотри условные обозначения 3). Расскажите о каждом предмете посуды по образцу: Это вилка. Вилка сделана из металла, значит она металлическая.</a:t>
            </a:r>
          </a:p>
          <a:p>
            <a:r>
              <a:rPr lang="ru-RU" sz="1400" dirty="0" smtClean="0"/>
              <a:t>4. Предметы посуды состоят из разных частей(4). (Это чайник. У него есть стенки, донышко, ручка и носик. Этот чайник белый, он украшен цветами и листьями.  )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04225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291" y="1825625"/>
            <a:ext cx="3067418" cy="4351338"/>
          </a:xfrm>
        </p:spPr>
      </p:pic>
      <p:pic>
        <p:nvPicPr>
          <p:cNvPr id="4" name="Picture 2" descr="http://www.2fons.ru/pic/201405/1366x768/2fons.ru-62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21" y="0"/>
            <a:ext cx="119473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9458" y="365125"/>
            <a:ext cx="6086553" cy="61889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766468" y="1027906"/>
            <a:ext cx="50023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5. Послушай  рассказ. </a:t>
            </a:r>
          </a:p>
          <a:p>
            <a:r>
              <a:rPr lang="en-US" sz="1600" dirty="0" smtClean="0"/>
              <a:t>“</a:t>
            </a:r>
            <a:r>
              <a:rPr lang="ru-RU" sz="1600" dirty="0" smtClean="0"/>
              <a:t>Мама купила в магазине упаковку котлет. Котлеты мама пожарила на сковороде. Из сковороды мама переложила готовые котлеты в тарелку. Тарелку с котлетами  мама поставила на стол</a:t>
            </a:r>
            <a:r>
              <a:rPr lang="en-US" sz="1600" dirty="0" smtClean="0"/>
              <a:t>”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6. Рассмотри опорные картинки и составь по ним рассказ.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4761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291" y="1825625"/>
            <a:ext cx="3067418" cy="4351338"/>
          </a:xfrm>
        </p:spPr>
      </p:pic>
      <p:pic>
        <p:nvPicPr>
          <p:cNvPr id="4" name="Picture 2" descr="http://www.2fons.ru/pic/201405/1366x768/2fons.ru-62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21" y="0"/>
            <a:ext cx="119473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300" y="405117"/>
            <a:ext cx="7462652" cy="3906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21275" y="4387738"/>
            <a:ext cx="2532525" cy="1134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3573" y="4955106"/>
            <a:ext cx="1919869" cy="1420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4931" y="949755"/>
            <a:ext cx="2816502" cy="2724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25911" y="5495387"/>
            <a:ext cx="573382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</a:t>
            </a:r>
            <a:r>
              <a:rPr lang="ru-RU" dirty="0" smtClean="0"/>
              <a:t>Отгадай загадки</a:t>
            </a:r>
            <a:r>
              <a:rPr lang="en-US" dirty="0" smtClean="0"/>
              <a:t>”</a:t>
            </a:r>
            <a:endParaRPr lang="ru-RU" dirty="0" smtClean="0"/>
          </a:p>
          <a:p>
            <a:r>
              <a:rPr lang="ru-RU" sz="1600" dirty="0" smtClean="0"/>
              <a:t>По карточкам – подсказкам </a:t>
            </a:r>
            <a:r>
              <a:rPr lang="en-US" sz="1600" dirty="0" smtClean="0"/>
              <a:t>“</a:t>
            </a:r>
            <a:r>
              <a:rPr lang="ru-RU" sz="1600" dirty="0" smtClean="0"/>
              <a:t>прочитай</a:t>
            </a:r>
            <a:r>
              <a:rPr lang="en-US" sz="1600" dirty="0" smtClean="0"/>
              <a:t>”</a:t>
            </a:r>
            <a:r>
              <a:rPr lang="ru-RU" sz="1600" dirty="0" smtClean="0"/>
              <a:t> Машины загадки о предметах посуды. (у этой посуды есть ручка. Он красно-белый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0921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291" y="1825625"/>
            <a:ext cx="3067418" cy="4351338"/>
          </a:xfrm>
        </p:spPr>
      </p:pic>
      <p:pic>
        <p:nvPicPr>
          <p:cNvPr id="4" name="Picture 2" descr="http://www.2fons.ru/pic/201405/1366x768/2fons.ru-62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21" y="0"/>
            <a:ext cx="119473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677" y="78509"/>
            <a:ext cx="6856168" cy="6555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7315200" y="634701"/>
            <a:ext cx="4586123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8.Рассмотри картинки. Послушай рассказ </a:t>
            </a:r>
            <a:r>
              <a:rPr lang="en-US" dirty="0" smtClean="0"/>
              <a:t>“</a:t>
            </a:r>
            <a:r>
              <a:rPr lang="ru-RU" dirty="0" smtClean="0"/>
              <a:t>Обед в походе</a:t>
            </a:r>
            <a:r>
              <a:rPr lang="en-US" dirty="0" smtClean="0"/>
              <a:t>”</a:t>
            </a:r>
            <a:endParaRPr lang="ru-RU" dirty="0" smtClean="0"/>
          </a:p>
          <a:p>
            <a:pPr algn="ctr"/>
            <a:endParaRPr lang="ru-RU" sz="1600" i="1" dirty="0"/>
          </a:p>
          <a:p>
            <a:pPr algn="ctr"/>
            <a:r>
              <a:rPr lang="ru-RU" sz="1600" i="1" dirty="0" smtClean="0"/>
              <a:t>Однажды летом Маша и Ваня  отправились вместе с родителями  в поход. В рюкзаки уложили нужные для похода вещи,  сели на велосипеды  и отправились через лес к реке.</a:t>
            </a:r>
          </a:p>
          <a:p>
            <a:pPr algn="ctr"/>
            <a:endParaRPr lang="ru-RU" sz="1600" i="1" dirty="0"/>
          </a:p>
          <a:p>
            <a:pPr algn="ctr"/>
            <a:r>
              <a:rPr lang="ru-RU" sz="1600" i="1" dirty="0" smtClean="0"/>
              <a:t>   Скоро  туристы добрались до места. Папа и  Ваня поставили рядом с рекой палатку, а мама  вместе с Машей  стали готовить в котелке кашу и кипятить в чайнике воду для чая.</a:t>
            </a:r>
          </a:p>
          <a:p>
            <a:pPr algn="ctr"/>
            <a:r>
              <a:rPr lang="ru-RU" sz="1600" i="1" dirty="0" smtClean="0"/>
              <a:t>Когда всё было готово, все уселись  около костра. Мама разложила кашу  в миски и налила всем в кружки вкусного  чая из лесных трав. Обед, приготовленный на костре, получился очень вкусным!</a:t>
            </a:r>
          </a:p>
          <a:p>
            <a:pPr algn="ctr"/>
            <a:endParaRPr lang="ru-RU" sz="1600" i="1" dirty="0"/>
          </a:p>
        </p:txBody>
      </p:sp>
    </p:spTree>
    <p:extLst>
      <p:ext uri="{BB962C8B-B14F-4D97-AF65-F5344CB8AC3E}">
        <p14:creationId xmlns:p14="http://schemas.microsoft.com/office/powerpoint/2010/main" val="273274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339</Words>
  <Application>Microsoft Office PowerPoint</Application>
  <PresentationFormat>Широкоэкранный</PresentationFormat>
  <Paragraphs>14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cp:lastPrinted>2017-11-28T20:51:43Z</cp:lastPrinted>
  <dcterms:created xsi:type="dcterms:W3CDTF">2017-11-27T19:46:41Z</dcterms:created>
  <dcterms:modified xsi:type="dcterms:W3CDTF">2017-12-15T16:54:47Z</dcterms:modified>
</cp:coreProperties>
</file>