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A371D4F-567E-4C96-B801-86F4EF821AE1}" type="datetimeFigureOut">
              <a:rPr lang="ru-RU" smtClean="0"/>
              <a:t>05.12.2015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2ED59B2-7DEF-4EF3-BDFC-F5AAA4540BD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-428652"/>
            <a:ext cx="7772400" cy="1752600"/>
          </a:xfrm>
        </p:spPr>
        <p:txBody>
          <a:bodyPr/>
          <a:lstStyle/>
          <a:p>
            <a:pPr algn="ctr"/>
            <a:r>
              <a:rPr lang="ru-RU" dirty="0" smtClean="0"/>
              <a:t>Великий Новгород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6000768"/>
            <a:ext cx="1214446" cy="28575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boByJUWlR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500174"/>
            <a:ext cx="7358082" cy="505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 smtClean="0"/>
              <a:t>Вели́кий</a:t>
            </a:r>
            <a:r>
              <a:rPr lang="ru-RU" sz="2400" dirty="0" smtClean="0"/>
              <a:t> </a:t>
            </a:r>
            <a:r>
              <a:rPr lang="ru-RU" sz="2400" dirty="0" err="1" smtClean="0"/>
              <a:t>Но́вгород</a:t>
            </a:r>
            <a:r>
              <a:rPr lang="ru-RU" sz="2400" dirty="0" smtClean="0"/>
              <a:t> — город  на северо-западе России,  административный центр  Новгородской области,  Город воинской славы.</a:t>
            </a:r>
            <a:endParaRPr lang="ru-RU" sz="2400" dirty="0"/>
          </a:p>
        </p:txBody>
      </p:sp>
      <p:pic>
        <p:nvPicPr>
          <p:cNvPr id="4" name="Содержимое 3" descr="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571744"/>
            <a:ext cx="5755532" cy="38348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066800"/>
          </a:xfrm>
        </p:spPr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3786214" cy="43251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+mj-lt"/>
                <a:cs typeface="Arial" pitchFamily="34" charset="0"/>
              </a:rPr>
              <a:t>Великий Новгород  расположен на  </a:t>
            </a:r>
            <a:r>
              <a:rPr lang="ru-RU" sz="2400" dirty="0" err="1" smtClean="0">
                <a:latin typeface="+mj-lt"/>
                <a:cs typeface="Arial" pitchFamily="34" charset="0"/>
              </a:rPr>
              <a:t>Приильменской</a:t>
            </a:r>
            <a:r>
              <a:rPr lang="ru-RU" sz="2400" dirty="0" smtClean="0">
                <a:latin typeface="+mj-lt"/>
                <a:cs typeface="Arial" pitchFamily="34" charset="0"/>
              </a:rPr>
              <a:t>  низменности, на реке  Волхов, в 6 км от озера  Ильмень, в 552 км к  северо-западу от Москвы.</a:t>
            </a:r>
            <a:endParaRPr lang="ru-RU" sz="2400" dirty="0">
              <a:latin typeface="+mj-lt"/>
              <a:cs typeface="Arial" pitchFamily="34" charset="0"/>
            </a:endParaRPr>
          </a:p>
        </p:txBody>
      </p:sp>
      <p:pic>
        <p:nvPicPr>
          <p:cNvPr id="4" name="Рисунок 3" descr="img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1928802"/>
            <a:ext cx="4821692" cy="35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Климат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325112"/>
          </a:xfrm>
        </p:spPr>
        <p:txBody>
          <a:bodyPr>
            <a:normAutofit/>
          </a:bodyPr>
          <a:lstStyle/>
          <a:p>
            <a:r>
              <a:rPr lang="ru-RU" dirty="0" smtClean="0"/>
              <a:t>Климат Великого Новгорода  умеренно-континентальный,  с холодной снежной зимой и  умеренно тёплым летом.</a:t>
            </a:r>
            <a:endParaRPr lang="ru-RU" dirty="0"/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357562"/>
            <a:ext cx="8062301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Численность населения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3900486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На </a:t>
            </a:r>
            <a:r>
              <a:rPr lang="ru-RU" sz="2400" dirty="0" smtClean="0"/>
              <a:t>1 января 2015 года по  численности населения  город находился на 90  месте из </a:t>
            </a:r>
            <a:r>
              <a:rPr lang="ru-RU" sz="2400" dirty="0" smtClean="0"/>
              <a:t>1114 городов  </a:t>
            </a:r>
            <a:r>
              <a:rPr lang="ru-RU" sz="2400" dirty="0" smtClean="0"/>
              <a:t>Российской Федерации</a:t>
            </a:r>
            <a:endParaRPr lang="ru-RU" sz="2400" dirty="0"/>
          </a:p>
        </p:txBody>
      </p:sp>
      <p:pic>
        <p:nvPicPr>
          <p:cNvPr id="4" name="Рисунок 3" descr="7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857364"/>
            <a:ext cx="3857652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/>
          <a:lstStyle/>
          <a:p>
            <a:r>
              <a:rPr lang="ru-RU" dirty="0" smtClean="0"/>
              <a:t>Промышленность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5143512"/>
          </a:xfrm>
        </p:spPr>
        <p:txBody>
          <a:bodyPr>
            <a:normAutofit/>
          </a:bodyPr>
          <a:lstStyle/>
          <a:p>
            <a:r>
              <a:rPr lang="ru-RU" dirty="0" smtClean="0"/>
              <a:t>Пищевая </a:t>
            </a:r>
            <a:r>
              <a:rPr lang="ru-RU" dirty="0" smtClean="0"/>
              <a:t>промышленность</a:t>
            </a:r>
          </a:p>
          <a:p>
            <a:r>
              <a:rPr lang="ru-RU" dirty="0" smtClean="0"/>
              <a:t>Радиоэлектроника</a:t>
            </a:r>
            <a:endParaRPr lang="ru-RU" dirty="0" smtClean="0"/>
          </a:p>
          <a:p>
            <a:r>
              <a:rPr lang="ru-RU" dirty="0" smtClean="0"/>
              <a:t>Химическая  </a:t>
            </a:r>
            <a:r>
              <a:rPr lang="ru-RU" dirty="0" smtClean="0"/>
              <a:t>промышленность</a:t>
            </a:r>
            <a:endParaRPr lang="ru-RU" dirty="0" smtClean="0"/>
          </a:p>
          <a:p>
            <a:r>
              <a:rPr lang="ru-RU" dirty="0" smtClean="0"/>
              <a:t>Металлургическая  </a:t>
            </a:r>
            <a:r>
              <a:rPr lang="ru-RU" dirty="0" smtClean="0"/>
              <a:t>промышленность</a:t>
            </a:r>
            <a:endParaRPr lang="ru-RU" dirty="0" smtClean="0"/>
          </a:p>
          <a:p>
            <a:r>
              <a:rPr lang="ru-RU" dirty="0" smtClean="0"/>
              <a:t>Машиностроение и  </a:t>
            </a:r>
            <a:r>
              <a:rPr lang="ru-RU" dirty="0" smtClean="0"/>
              <a:t>металлообработка</a:t>
            </a:r>
            <a:endParaRPr lang="ru-RU" dirty="0" smtClean="0"/>
          </a:p>
          <a:p>
            <a:r>
              <a:rPr lang="ru-RU" dirty="0" smtClean="0"/>
              <a:t>Энергетика</a:t>
            </a:r>
            <a:endParaRPr lang="ru-RU" dirty="0" smtClean="0"/>
          </a:p>
          <a:p>
            <a:r>
              <a:rPr lang="ru-RU" dirty="0" smtClean="0"/>
              <a:t>Полиграфическая  </a:t>
            </a:r>
            <a:r>
              <a:rPr lang="ru-RU" dirty="0" smtClean="0"/>
              <a:t>промышленность</a:t>
            </a:r>
            <a:endParaRPr lang="ru-RU" dirty="0" smtClean="0"/>
          </a:p>
          <a:p>
            <a:r>
              <a:rPr lang="ru-RU" dirty="0" smtClean="0"/>
              <a:t>Строительство и монтаж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Знаменский собор. Достопримечательности.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www.ruspalace.ru/body/sobor/8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621510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Церковь Бориса и Глеба в Плотниках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i262.photobucket.com/albums/ii87/aikhrabrov/Novgorod/img_6382_zpsbcaaa2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7113601" cy="474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Новгородский детинец</a:t>
            </a:r>
            <a:endParaRPr lang="ru-RU" dirty="0"/>
          </a:p>
        </p:txBody>
      </p:sp>
      <p:pic>
        <p:nvPicPr>
          <p:cNvPr id="4" name="Содержимое 3" descr="0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143116"/>
            <a:ext cx="7500990" cy="43243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</TotalTime>
  <Words>113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Великий Новгород</vt:lpstr>
      <vt:lpstr>Вели́кий Но́вгород — город  на северо-западе России,  административный центр  Новгородской области,  Город воинской славы.</vt:lpstr>
      <vt:lpstr>Географическое положение</vt:lpstr>
      <vt:lpstr>Климат </vt:lpstr>
      <vt:lpstr>Численность населения </vt:lpstr>
      <vt:lpstr>Промышленность</vt:lpstr>
      <vt:lpstr>Знаменский собор. Достопримечательности.</vt:lpstr>
      <vt:lpstr>Церковь Бориса и Глеба в Плотниках</vt:lpstr>
      <vt:lpstr>Новгородский детинец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Новгород</dc:title>
  <dc:creator>пахан</dc:creator>
  <cp:lastModifiedBy>пахан</cp:lastModifiedBy>
  <cp:revision>4</cp:revision>
  <dcterms:created xsi:type="dcterms:W3CDTF">2015-12-05T03:30:48Z</dcterms:created>
  <dcterms:modified xsi:type="dcterms:W3CDTF">2015-12-05T04:04:52Z</dcterms:modified>
</cp:coreProperties>
</file>