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custDataLst>
    <p:tags r:id="rId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6EFE-5E60-4B13-8C20-92390B1C30A3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1ECB-6C26-4524-817B-7809B8F42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6EFE-5E60-4B13-8C20-92390B1C30A3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1ECB-6C26-4524-817B-7809B8F42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6EFE-5E60-4B13-8C20-92390B1C30A3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1ECB-6C26-4524-817B-7809B8F42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6EFE-5E60-4B13-8C20-92390B1C30A3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1ECB-6C26-4524-817B-7809B8F42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6EFE-5E60-4B13-8C20-92390B1C30A3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1ECB-6C26-4524-817B-7809B8F42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6EFE-5E60-4B13-8C20-92390B1C30A3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1ECB-6C26-4524-817B-7809B8F42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6EFE-5E60-4B13-8C20-92390B1C30A3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1ECB-6C26-4524-817B-7809B8F42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6EFE-5E60-4B13-8C20-92390B1C30A3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1ECB-6C26-4524-817B-7809B8F42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6EFE-5E60-4B13-8C20-92390B1C30A3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1ECB-6C26-4524-817B-7809B8F42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6EFE-5E60-4B13-8C20-92390B1C30A3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1ECB-6C26-4524-817B-7809B8F42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96EFE-5E60-4B13-8C20-92390B1C30A3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A1ECB-6C26-4524-817B-7809B8F42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96EFE-5E60-4B13-8C20-92390B1C30A3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A1ECB-6C26-4524-817B-7809B8F42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69339/427bafb5-f147-449f-a675-a50eac018313/s8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8784"/>
            <a:ext cx="9144000" cy="6749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audioskazki.info/uploads/1351849643_ptishki-apl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624736" cy="7101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unmom.ru/wp-content/uploads/2016/08/Ptichki-mamochki-obemnaya-applikatsiya-otkrytka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260648"/>
            <a:ext cx="8714985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e8f3abd2fdd54de58b9affd5443bd43121ba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Tatiana</dc:creator>
  <cp:lastModifiedBy>Tatiana</cp:lastModifiedBy>
  <cp:revision>10</cp:revision>
  <dcterms:created xsi:type="dcterms:W3CDTF">2017-11-20T18:29:40Z</dcterms:created>
  <dcterms:modified xsi:type="dcterms:W3CDTF">2017-11-21T19:31:55Z</dcterms:modified>
</cp:coreProperties>
</file>