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B4C71EC6-210F-42DE-9C53-41977AD35B3D}" type="datetimeFigureOut">
              <a:rPr lang="ru-RU" smtClean="0"/>
              <a:t>15.12.2017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15.12.2017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15.12.2017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B4C71EC6-210F-42DE-9C53-41977AD35B3D}" type="datetimeFigureOut">
              <a:rPr lang="ru-RU" smtClean="0"/>
              <a:t>15.12.2017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B4C71EC6-210F-42DE-9C53-41977AD35B3D}" type="datetimeFigureOut">
              <a:rPr lang="ru-RU" smtClean="0"/>
              <a:t>15.12.2017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620688"/>
            <a:ext cx="7772400" cy="1470025"/>
          </a:xfrm>
        </p:spPr>
        <p:txBody>
          <a:bodyPr/>
          <a:lstStyle/>
          <a:p>
            <a:r>
              <a:rPr lang="ru-RU" dirty="0" smtClean="0">
                <a:latin typeface="Segoe Print" panose="02000600000000000000" pitchFamily="2" charset="0"/>
              </a:rPr>
              <a:t>Все о фетре.</a:t>
            </a:r>
            <a:br>
              <a:rPr lang="ru-RU" dirty="0" smtClean="0">
                <a:latin typeface="Segoe Print" panose="02000600000000000000" pitchFamily="2" charset="0"/>
              </a:rPr>
            </a:br>
            <a:r>
              <a:rPr lang="ru-RU" dirty="0" smtClean="0">
                <a:latin typeface="Segoe Print" panose="02000600000000000000" pitchFamily="2" charset="0"/>
              </a:rPr>
              <a:t>История фетра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4941168"/>
            <a:ext cx="7560840" cy="1056246"/>
          </a:xfrm>
        </p:spPr>
        <p:txBody>
          <a:bodyPr>
            <a:normAutofit fontScale="92500"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Segoe Print" panose="02000600000000000000" pitchFamily="2" charset="0"/>
              </a:rPr>
              <a:t>Подготовила: Князева Дарья Петровна</a:t>
            </a:r>
          </a:p>
          <a:p>
            <a:r>
              <a:rPr lang="ru-RU" sz="2800" b="1" dirty="0" err="1" smtClean="0">
                <a:solidFill>
                  <a:schemeClr val="bg1"/>
                </a:solidFill>
                <a:latin typeface="Segoe Print" panose="02000600000000000000" pitchFamily="2" charset="0"/>
              </a:rPr>
              <a:t>Зеленева</a:t>
            </a:r>
            <a:r>
              <a:rPr lang="ru-RU" sz="2800" b="1" dirty="0" smtClean="0">
                <a:solidFill>
                  <a:schemeClr val="bg1"/>
                </a:solidFill>
                <a:latin typeface="Segoe Print" panose="02000600000000000000" pitchFamily="2" charset="0"/>
              </a:rPr>
              <a:t> Наталья Анатольевна</a:t>
            </a:r>
            <a:endParaRPr lang="ru-RU" sz="2800" b="1" dirty="0">
              <a:solidFill>
                <a:schemeClr val="bg1"/>
              </a:solidFill>
              <a:latin typeface="Segoe Print" panose="020006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8368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2330">
        <p14:reveal/>
      </p:transition>
    </mc:Choice>
    <mc:Fallback xmlns="">
      <p:transition spd="slow" advTm="233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404664"/>
            <a:ext cx="3744416" cy="2760552"/>
          </a:xfrm>
        </p:spPr>
      </p:pic>
      <p:sp>
        <p:nvSpPr>
          <p:cNvPr id="2" name="TextBox 1"/>
          <p:cNvSpPr txBox="1"/>
          <p:nvPr/>
        </p:nvSpPr>
        <p:spPr>
          <a:xfrm>
            <a:off x="611560" y="3573016"/>
            <a:ext cx="799288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Фетр </a:t>
            </a:r>
            <a:r>
              <a:rPr lang="ru-RU" b="1" dirty="0" smtClean="0">
                <a:solidFill>
                  <a:schemeClr val="bg1"/>
                </a:solidFill>
              </a:rPr>
              <a:t>- </a:t>
            </a:r>
            <a:r>
              <a:rPr lang="ru-RU" b="1" dirty="0">
                <a:solidFill>
                  <a:schemeClr val="bg1"/>
                </a:solidFill>
              </a:rPr>
              <a:t>особенный нетканый материал, изготовленный способом валяния пуха, шерсти и меха. Именно поэтому он не осыпается и очень удобен для рукоделия, особенно – для начинающих мастериц. Конечно, современный фетр бывает не только натуральным, но и синтетическим, особой роли для рукоделия это не играет. Он бывает разной толщины и самых невероятных цветов. Не мнется, не имеет лицевой и изнаночной стороны, у него высокая технологичность – фетр приклеивается, пришивается, легко режется. Изделия из фетра выглядят очень аккуратно. Поэтому фетр используется так широко.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36" y="624380"/>
            <a:ext cx="4283968" cy="2196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4226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429000"/>
            <a:ext cx="8229600" cy="3312368"/>
          </a:xfrm>
        </p:spPr>
        <p:txBody>
          <a:bodyPr>
            <a:normAutofit/>
          </a:bodyPr>
          <a:lstStyle/>
          <a:p>
            <a:r>
              <a:rPr lang="ru-RU" sz="1600" dirty="0">
                <a:solidFill>
                  <a:schemeClr val="bg1"/>
                </a:solidFill>
                <a:effectLst/>
              </a:rPr>
              <a:t>Точное время изобретения фетра неизвестно. Однако ученые установили, что этот материал существовал уже в </a:t>
            </a:r>
            <a:r>
              <a:rPr lang="en-US" sz="1600" dirty="0">
                <a:solidFill>
                  <a:schemeClr val="bg1"/>
                </a:solidFill>
                <a:effectLst/>
                <a:latin typeface="Arial Rounded MT Bold" panose="020F0704030504030204" pitchFamily="34" charset="0"/>
              </a:rPr>
              <a:t>XVIII</a:t>
            </a:r>
            <a:r>
              <a:rPr lang="ru-RU" sz="1600" dirty="0">
                <a:solidFill>
                  <a:schemeClr val="bg1"/>
                </a:solidFill>
                <a:effectLst/>
              </a:rPr>
              <a:t> в. Остатки фетра были найдены в захоронениях кочевников в горах Алтая и Сибири. Этот материал использовался для шитья и украшения одежды и различных предметов.</a:t>
            </a:r>
            <a:br>
              <a:rPr lang="ru-RU" sz="1600" dirty="0">
                <a:solidFill>
                  <a:schemeClr val="bg1"/>
                </a:solidFill>
                <a:effectLst/>
              </a:rPr>
            </a:br>
            <a:r>
              <a:rPr lang="ru-RU" sz="1600" dirty="0">
                <a:solidFill>
                  <a:schemeClr val="bg1"/>
                </a:solidFill>
                <a:effectLst/>
              </a:rPr>
              <a:t>В настоящее время существует множество видов фетра: он может быть гладкий и ворсовой, различный по толщине и формату листов. Для нас предлагается широчайшая гамма цветов. Изделия получаются яркими, красочными.</a:t>
            </a:r>
            <a:br>
              <a:rPr lang="ru-RU" sz="1600" dirty="0">
                <a:solidFill>
                  <a:schemeClr val="bg1"/>
                </a:solidFill>
                <a:effectLst/>
              </a:rPr>
            </a:br>
            <a:r>
              <a:rPr lang="ru-RU" sz="1600" dirty="0">
                <a:solidFill>
                  <a:schemeClr val="bg1"/>
                </a:solidFill>
                <a:effectLst/>
              </a:rPr>
              <a:t>У фетра высокая технологичность – он легко пришивается, приклеивается и режется. При вырезании деталей из фетра, по краю не образуется бахрома. У фетра нет «лица» и изнанки, как на обычной ткани. </a:t>
            </a:r>
            <a:endParaRPr lang="ru-RU" sz="1600" dirty="0">
              <a:solidFill>
                <a:schemeClr val="bg1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207924"/>
            <a:ext cx="3936099" cy="2952074"/>
          </a:xfr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88640"/>
            <a:ext cx="3816424" cy="2971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7038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6632"/>
            <a:ext cx="3688063" cy="273630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116632"/>
            <a:ext cx="3843124" cy="273630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51520" y="2887682"/>
            <a:ext cx="842493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Изготовление игрушек очень увлекает детей, ведь сделать и подарить необычный сувенир, эксклюзив, очень приятно. Сейчас в магазинах можно приобрести фетр разных </a:t>
            </a:r>
            <a:r>
              <a:rPr lang="ru-RU" dirty="0" smtClean="0">
                <a:solidFill>
                  <a:schemeClr val="bg1"/>
                </a:solidFill>
              </a:rPr>
              <a:t>производителей</a:t>
            </a:r>
            <a:r>
              <a:rPr lang="ru-RU" dirty="0">
                <a:solidFill>
                  <a:schemeClr val="bg1"/>
                </a:solidFill>
              </a:rPr>
              <a:t>, </a:t>
            </a:r>
            <a:r>
              <a:rPr lang="ru-RU" dirty="0" err="1">
                <a:solidFill>
                  <a:schemeClr val="bg1"/>
                </a:solidFill>
              </a:rPr>
              <a:t>термопистолеты</a:t>
            </a:r>
            <a:r>
              <a:rPr lang="ru-RU" dirty="0">
                <a:solidFill>
                  <a:schemeClr val="bg1"/>
                </a:solidFill>
              </a:rPr>
              <a:t>, клей, глазки, носики, тесьму, бисер, кружево – все это мы используем в нашей работе или готовые фетровые наборы для творчества. Но нам намного интереснее придумывать свои модели. Вначале дети делают эскиз на бумаге, затем мы обсуждаем с ними из каких материалов и с помощью каких инструментов можно это сконструировать, обговариваем цветовую гамму и приступаем к работе. Иногда стимулом для творчества служат эскизы, придуманные </a:t>
            </a:r>
            <a:r>
              <a:rPr lang="ru-RU" dirty="0" smtClean="0">
                <a:solidFill>
                  <a:schemeClr val="bg1"/>
                </a:solidFill>
              </a:rPr>
              <a:t>нами</a:t>
            </a:r>
            <a:r>
              <a:rPr lang="ru-RU" dirty="0" smtClean="0">
                <a:solidFill>
                  <a:schemeClr val="bg1"/>
                </a:solidFill>
              </a:rPr>
              <a:t>, </a:t>
            </a:r>
            <a:r>
              <a:rPr lang="ru-RU" dirty="0">
                <a:solidFill>
                  <a:schemeClr val="bg1"/>
                </a:solidFill>
              </a:rPr>
              <a:t>или зарисовки, взятые нами из сети интернет.</a:t>
            </a:r>
          </a:p>
          <a:p>
            <a:r>
              <a:rPr lang="ru-RU" dirty="0">
                <a:solidFill>
                  <a:schemeClr val="bg1"/>
                </a:solidFill>
              </a:rPr>
              <a:t>Занятия рукоделием с детьми </a:t>
            </a:r>
            <a:r>
              <a:rPr lang="ru-RU" dirty="0" smtClean="0">
                <a:solidFill>
                  <a:schemeClr val="bg1"/>
                </a:solidFill>
              </a:rPr>
              <a:t>мы рекомендуем </a:t>
            </a:r>
            <a:r>
              <a:rPr lang="ru-RU" dirty="0">
                <a:solidFill>
                  <a:schemeClr val="bg1"/>
                </a:solidFill>
              </a:rPr>
              <a:t>начинать с простых изделий (плоские игрушки - игольницы, магниты, брелоки.) Затем можно переходить к более сложным изделиям, конструкциям. </a:t>
            </a:r>
          </a:p>
        </p:txBody>
      </p:sp>
    </p:spTree>
    <p:extLst>
      <p:ext uri="{BB962C8B-B14F-4D97-AF65-F5344CB8AC3E}">
        <p14:creationId xmlns:p14="http://schemas.microsoft.com/office/powerpoint/2010/main" val="3226193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2420888"/>
            <a:ext cx="5715000" cy="4286250"/>
          </a:xfrm>
        </p:spPr>
      </p:pic>
      <p:sp>
        <p:nvSpPr>
          <p:cNvPr id="2" name="TextBox 1"/>
          <p:cNvSpPr txBox="1"/>
          <p:nvPr/>
        </p:nvSpPr>
        <p:spPr>
          <a:xfrm>
            <a:off x="1115616" y="476671"/>
            <a:ext cx="727280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/>
              <a:t>Спасибо за внимание!</a:t>
            </a:r>
          </a:p>
          <a:p>
            <a:pPr algn="ctr"/>
            <a:r>
              <a:rPr lang="ru-RU" sz="4400" dirty="0" smtClean="0"/>
              <a:t>Успехов в начинаниях!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698490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165</TotalTime>
  <Words>293</Words>
  <Application>Microsoft Office PowerPoint</Application>
  <PresentationFormat>Экран (4:3)</PresentationFormat>
  <Paragraphs>9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Яркая</vt:lpstr>
      <vt:lpstr>Все о фетре. История фетра.</vt:lpstr>
      <vt:lpstr>Презентация PowerPoint</vt:lpstr>
      <vt:lpstr>Точное время изобретения фетра неизвестно. Однако ученые установили, что этот материал существовал уже в XVIII в. Остатки фетра были найдены в захоронениях кочевников в горах Алтая и Сибири. Этот материал использовался для шитья и украшения одежды и различных предметов. В настоящее время существует множество видов фетра: он может быть гладкий и ворсовой, различный по толщине и формату листов. Для нас предлагается широчайшая гамма цветов. Изделия получаются яркими, красочными. У фетра высокая технологичность – он легко пришивается, приклеивается и режется. При вырезании деталей из фетра, по краю не образуется бахрома. У фетра нет «лица» и изнанки, как на обычной ткани.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Все о фетре. История фетра.</dc:title>
  <dc:creator>Zeleneva</dc:creator>
  <cp:lastModifiedBy>Zeleneva</cp:lastModifiedBy>
  <cp:revision>16</cp:revision>
  <dcterms:created xsi:type="dcterms:W3CDTF">2017-11-27T11:29:00Z</dcterms:created>
  <dcterms:modified xsi:type="dcterms:W3CDTF">2017-12-15T09:34:36Z</dcterms:modified>
</cp:coreProperties>
</file>