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05" autoAdjust="0"/>
  </p:normalViewPr>
  <p:slideViewPr>
    <p:cSldViewPr>
      <p:cViewPr varScale="1">
        <p:scale>
          <a:sx n="103" d="100"/>
          <a:sy n="103" d="100"/>
        </p:scale>
        <p:origin x="-1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ACE1D-E8D2-4B0C-8B4E-91196A56EB1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833FF-120D-4B0D-BFBE-82D6C61BC3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Работы студентов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ОП.07 Рисование и лепка </a:t>
            </a:r>
          </a:p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Основы рисования</a:t>
            </a:r>
          </a:p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Сундупова Т.Ц.</a:t>
            </a:r>
          </a:p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Группа: ТУ-116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0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rcRect l="2189" t="7955" r="8074" b="4540"/>
          <a:stretch>
            <a:fillRect/>
          </a:stretch>
        </p:blipFill>
        <p:spPr>
          <a:xfrm>
            <a:off x="5364088" y="980728"/>
            <a:ext cx="3474714" cy="46612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 013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 l="2213" t="13163" r="14009" b="23838"/>
          <a:stretch>
            <a:fillRect/>
          </a:stretch>
        </p:blipFill>
        <p:spPr>
          <a:xfrm>
            <a:off x="395536" y="980728"/>
            <a:ext cx="4464497" cy="46184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7164288" y="573325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Мартынова 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66124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Клочихин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697" t="4773" r="8755" b="2949"/>
          <a:stretch>
            <a:fillRect/>
          </a:stretch>
        </p:blipFill>
        <p:spPr>
          <a:xfrm rot="16200000">
            <a:off x="5292080" y="2852936"/>
            <a:ext cx="2880320" cy="41764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1 021.jpg"/>
          <p:cNvPicPr>
            <a:picLocks noChangeAspect="1"/>
          </p:cNvPicPr>
          <p:nvPr/>
        </p:nvPicPr>
        <p:blipFill>
          <a:blip r:embed="rId3" cstate="print"/>
          <a:srcRect l="1009" t="2663" r="7991" b="1788"/>
          <a:stretch>
            <a:fillRect/>
          </a:stretch>
        </p:blipFill>
        <p:spPr>
          <a:xfrm rot="16200000">
            <a:off x="5286541" y="-309877"/>
            <a:ext cx="2891398" cy="41764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1 022.jpg"/>
          <p:cNvPicPr>
            <a:picLocks noChangeAspect="1"/>
          </p:cNvPicPr>
          <p:nvPr/>
        </p:nvPicPr>
        <p:blipFill>
          <a:blip r:embed="rId4" cstate="print"/>
          <a:srcRect l="4018" t="4676" r="7871" b="825"/>
          <a:stretch>
            <a:fillRect/>
          </a:stretch>
        </p:blipFill>
        <p:spPr>
          <a:xfrm rot="16200000">
            <a:off x="864179" y="2816342"/>
            <a:ext cx="2880320" cy="42496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1 024.jpg"/>
          <p:cNvPicPr>
            <a:picLocks noChangeAspect="1"/>
          </p:cNvPicPr>
          <p:nvPr/>
        </p:nvPicPr>
        <p:blipFill>
          <a:blip r:embed="rId5" cstate="print"/>
          <a:srcRect l="1249" t="2489" r="7751" b="912"/>
          <a:stretch>
            <a:fillRect/>
          </a:stretch>
        </p:blipFill>
        <p:spPr>
          <a:xfrm rot="16200000">
            <a:off x="842443" y="-330275"/>
            <a:ext cx="2880319" cy="4206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7020272" y="602128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Бархалеева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5776" y="285293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Чукреев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285293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Дармаева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602128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Борисова 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01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20000"/>
          </a:blip>
          <a:srcRect l="4145" t="2638" r="5045" b="2386"/>
          <a:stretch>
            <a:fillRect/>
          </a:stretch>
        </p:blipFill>
        <p:spPr>
          <a:xfrm rot="16200000">
            <a:off x="1979712" y="-531439"/>
            <a:ext cx="5184576" cy="77768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6732240" y="602128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Клочихин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01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tretch>
            <a:fillRect/>
          </a:stretch>
        </p:blipFill>
        <p:spPr>
          <a:xfrm rot="16200000">
            <a:off x="1815617" y="-655376"/>
            <a:ext cx="5584775" cy="78488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6732240" y="602128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Клочихин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02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10000"/>
          </a:blip>
          <a:srcRect l="-2096" t="13085" r="7821"/>
          <a:stretch>
            <a:fillRect/>
          </a:stretch>
        </p:blipFill>
        <p:spPr>
          <a:xfrm rot="16200000">
            <a:off x="827584" y="-171401"/>
            <a:ext cx="2952329" cy="3816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 020.jpg"/>
          <p:cNvPicPr>
            <a:picLocks noChangeAspect="1"/>
          </p:cNvPicPr>
          <p:nvPr/>
        </p:nvPicPr>
        <p:blipFill>
          <a:blip r:embed="rId3" cstate="print"/>
          <a:srcRect l="4786" t="12243" r="10655" b="8301"/>
          <a:stretch>
            <a:fillRect/>
          </a:stretch>
        </p:blipFill>
        <p:spPr>
          <a:xfrm rot="16200000">
            <a:off x="827584" y="3140969"/>
            <a:ext cx="2952329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 025.jpg"/>
          <p:cNvPicPr>
            <a:picLocks noChangeAspect="1"/>
          </p:cNvPicPr>
          <p:nvPr/>
        </p:nvPicPr>
        <p:blipFill>
          <a:blip r:embed="rId4" cstate="print">
            <a:lum/>
          </a:blip>
          <a:srcRect l="1004" t="8355" r="14437" b="8572"/>
          <a:stretch>
            <a:fillRect/>
          </a:stretch>
        </p:blipFill>
        <p:spPr>
          <a:xfrm rot="16200000">
            <a:off x="5303066" y="3057974"/>
            <a:ext cx="2930358" cy="39604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 027.jpg"/>
          <p:cNvPicPr>
            <a:picLocks noChangeAspect="1"/>
          </p:cNvPicPr>
          <p:nvPr/>
        </p:nvPicPr>
        <p:blipFill>
          <a:blip r:embed="rId5" cstate="print">
            <a:lum contrast="10000"/>
          </a:blip>
          <a:srcRect r="11759" b="14519"/>
          <a:stretch>
            <a:fillRect/>
          </a:stretch>
        </p:blipFill>
        <p:spPr>
          <a:xfrm rot="16200000">
            <a:off x="5285075" y="-236403"/>
            <a:ext cx="2988385" cy="3982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948264" y="357301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Чукреев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26064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Гладких 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357301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Бархалеева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26064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Мартынова Т.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 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6829" b="41133"/>
          <a:stretch>
            <a:fillRect/>
          </a:stretch>
        </p:blipFill>
        <p:spPr>
          <a:xfrm>
            <a:off x="395536" y="1052736"/>
            <a:ext cx="4104456" cy="39964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 030.jpg"/>
          <p:cNvPicPr>
            <a:picLocks noChangeAspect="1"/>
          </p:cNvPicPr>
          <p:nvPr/>
        </p:nvPicPr>
        <p:blipFill>
          <a:blip r:embed="rId3" cstate="print"/>
          <a:srcRect r="16898" b="41687"/>
          <a:stretch>
            <a:fillRect/>
          </a:stretch>
        </p:blipFill>
        <p:spPr>
          <a:xfrm>
            <a:off x="4716016" y="1052736"/>
            <a:ext cx="4142774" cy="3999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084168" y="508518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Борисова Н.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508518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Клочихин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Работы студентов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Работы студентов</dc:title>
  <dc:creator>user1</dc:creator>
  <cp:lastModifiedBy>user1</cp:lastModifiedBy>
  <cp:revision>23</cp:revision>
  <dcterms:created xsi:type="dcterms:W3CDTF">2017-12-14T01:42:32Z</dcterms:created>
  <dcterms:modified xsi:type="dcterms:W3CDTF">2017-12-14T02:18:51Z</dcterms:modified>
</cp:coreProperties>
</file>