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docProps/custom.xml" ContentType="application/vnd.openxmlformats-officedocument.custom-properties+xml"/>
  <Override PartName="/ppt/slideMasters/slideMaster6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slideLayouts/slideLayout6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  <p:sldMasterId id="2147483694" r:id="rId2"/>
    <p:sldMasterId id="2147483698" r:id="rId3"/>
    <p:sldMasterId id="2147483713" r:id="rId4"/>
    <p:sldMasterId id="2147483993" r:id="rId5"/>
    <p:sldMasterId id="2147484017" r:id="rId6"/>
  </p:sldMasterIdLst>
  <p:notesMasterIdLst>
    <p:notesMasterId r:id="rId14"/>
  </p:notesMasterIdLst>
  <p:sldIdLst>
    <p:sldId id="256" r:id="rId7"/>
    <p:sldId id="257" r:id="rId8"/>
    <p:sldId id="258" r:id="rId9"/>
    <p:sldId id="261" r:id="rId10"/>
    <p:sldId id="259" r:id="rId11"/>
    <p:sldId id="260" r:id="rId12"/>
    <p:sldId id="262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FFFF"/>
    <a:srgbClr val="000066"/>
    <a:srgbClr val="CCFFFF"/>
    <a:srgbClr val="FFCC00"/>
    <a:srgbClr val="FF6600"/>
    <a:srgbClr val="FF9933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94670" autoAdjust="0"/>
  </p:normalViewPr>
  <p:slideViewPr>
    <p:cSldViewPr showGuides="1">
      <p:cViewPr varScale="1">
        <p:scale>
          <a:sx n="50" d="100"/>
          <a:sy n="50" d="100"/>
        </p:scale>
        <p:origin x="-4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787D0D0-02D3-4C11-B0CF-C956E8E08077}" type="datetimeFigureOut">
              <a:rPr lang="ru-RU"/>
              <a:pPr>
                <a:defRPr/>
              </a:pPr>
              <a:t>29.11.2015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1EE7025-D789-49C6-8050-A4EE881D05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FCEF0A2-9C14-4906-8E9E-9785849B4518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15736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15737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36053-C967-4FC1-A3F1-257FBFB1B6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CC2FF-44E9-487D-BD8D-E8976209D7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2ED82F-5FBE-4C10-AE1A-06998396F7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50567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0568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9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4A268-D48E-4A77-AFD0-D95F02A2E4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948DA-5A91-4BCE-B4EB-54235DF34A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8A527-885A-42F3-9266-77D3FEA1CF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3F6A6B-7A9C-422F-B007-B7DB042628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66F96D-6FB2-4C7A-AF6E-8C6DE30EA2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68EC29-2367-454C-8612-A6208A0916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7B7B6B-DABF-49CB-A2BB-9903C158E4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24604-6A39-4C5B-95DC-7A5B763EE6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BBE883-EB65-4E57-992C-D6766E71A0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22975B-E860-450A-BE19-CE50A83D96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4D24BF-9FC9-4E1D-8401-2885D35D42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25697C-718C-4262-8162-126E75237D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6692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6692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718700-2F13-4437-8A3D-E189A29813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16873B-F30B-47EC-AF3B-660828E51F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14669C-461F-47D6-8155-1D7A68DE85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7BE3F0-0B58-4E5F-89BF-CB977DD2B5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941FD2-A621-4475-BE42-281A9A0D4D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FE2742-BF0D-4DB7-BB81-A39B55590C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46338D-069F-4550-B6E1-13F1B6F5DA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20F3C8-1D91-44A2-80CC-F5BC05E7CB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1AEFBC-2ADC-4CB6-8C99-A7D11891FA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E1E0EA-C8AD-49DA-A0B9-4BB8982DAA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226C1-C8CD-48EA-A99E-2DFE727557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30F093-57CF-4012-B947-CAAD9DCD02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7" name="Freeform 5"/>
              <p:cNvSpPr>
                <a:spLocks/>
              </p:cNvSpPr>
              <p:nvPr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1"/>
              <p:cNvSpPr>
                <a:spLocks/>
              </p:cNvSpPr>
              <p:nvPr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2"/>
              <p:cNvSpPr>
                <a:spLocks/>
              </p:cNvSpPr>
              <p:nvPr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13"/>
              <p:cNvSpPr>
                <a:spLocks/>
              </p:cNvSpPr>
              <p:nvPr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" name="Freeform 18"/>
              <p:cNvSpPr>
                <a:spLocks/>
              </p:cNvSpPr>
              <p:nvPr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27"/>
              <p:cNvSpPr>
                <a:spLocks/>
              </p:cNvSpPr>
              <p:nvPr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32" name="Group 30"/>
              <p:cNvGrpSpPr>
                <a:grpSpLocks/>
              </p:cNvGrpSpPr>
              <p:nvPr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54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5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6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7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8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9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0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1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3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4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5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6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7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8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33" name="Group 46"/>
              <p:cNvGrpSpPr>
                <a:grpSpLocks/>
              </p:cNvGrpSpPr>
              <p:nvPr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52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3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34" name="Group 49"/>
              <p:cNvGrpSpPr>
                <a:grpSpLocks/>
              </p:cNvGrpSpPr>
              <p:nvPr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43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4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5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6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7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8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9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0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1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35" name="Freeform 59"/>
              <p:cNvSpPr>
                <a:spLocks/>
              </p:cNvSpPr>
              <p:nvPr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Freeform 60"/>
              <p:cNvSpPr>
                <a:spLocks/>
              </p:cNvSpPr>
              <p:nvPr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Freeform 61"/>
              <p:cNvSpPr>
                <a:spLocks/>
              </p:cNvSpPr>
              <p:nvPr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Freeform 62"/>
              <p:cNvSpPr>
                <a:spLocks/>
              </p:cNvSpPr>
              <p:nvPr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" name="Freeform 63"/>
              <p:cNvSpPr>
                <a:spLocks/>
              </p:cNvSpPr>
              <p:nvPr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Freeform 64"/>
              <p:cNvSpPr>
                <a:spLocks/>
              </p:cNvSpPr>
              <p:nvPr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Freeform 65"/>
              <p:cNvSpPr>
                <a:spLocks/>
              </p:cNvSpPr>
              <p:nvPr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Freeform 66"/>
              <p:cNvSpPr>
                <a:spLocks/>
              </p:cNvSpPr>
              <p:nvPr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87459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455613" y="1920875"/>
            <a:ext cx="8226425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87460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ACA3E-C898-4083-8E85-6E292E1DC5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41C5F8-051C-44BF-A821-39B90988AC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462BBA-5244-48B5-BBB5-2327524D37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598613"/>
            <a:ext cx="40370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8D6262-5832-498D-8C51-5BFEE288C3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A14FBB-F857-4970-9ABF-FC6406D350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1CB658-D0DE-4428-B9B7-A7EFF2DA72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A1C496-ADD6-4EB2-818C-B9CB7B9756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6B624F-D078-4363-8AC3-0DB1F9ED20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A38D06-5D6F-4D04-B2BA-E718B6DA04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38DBD2-6A69-4B0E-A37B-0CB6ADB826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2732C-829F-439D-9FAE-04514D30A0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3050"/>
            <a:ext cx="2055813" cy="58229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3050"/>
            <a:ext cx="6018212" cy="58229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A1B52C-2235-4BC0-A23A-59DF5DD2DE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5B3B65-29F5-4FE8-8494-76522E2F80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94425-0D32-4C6C-A5CF-1BBE545366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D6FB2-4922-4EAC-AA62-AC0100D7E1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50A5C-248E-415E-A30A-818106A11F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9ADAC-3DFD-465E-A73A-F765B66D86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2CF21F-D5F5-484A-9A5A-8C87B7BD89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413229-ACB5-47E2-8DD7-FE3C9A05B9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F7517B-943A-46F3-B1A0-89BF2C51F4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9B67E7-1BE8-47E1-B160-E636910F5E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2298D-3E18-4A6E-B897-20E4AC9413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15721-8693-4987-B1F5-11CC0418F8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4015B-717E-4139-A47C-FAE6D819DB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6E8F270-7AFE-4462-89EB-1FC66EB3DE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A1147-4DB0-44B7-8B1F-54D5B18AA5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gradFill rotWithShape="1">
          <a:gsLst>
            <a:gs pos="0">
              <a:srgbClr val="000000"/>
            </a:gs>
            <a:gs pos="60001">
              <a:srgbClr val="000000"/>
            </a:gs>
            <a:gs pos="100000">
              <a:srgbClr val="6C6C6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0CE5D2-EAE3-4B2A-B287-EBC19C27BA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C5364-2AFA-403C-A3E2-F035135CFD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411C74-DC2C-4685-BCCA-7430A7FC59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CC0F1AB0-963E-4D00-994B-55924C6E31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15B48-23F4-402B-B332-3669AC0DE6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15A2B-628A-4BB8-BBF4-16F8F94A3B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423CF468-705C-43B9-892B-6B346AF179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Pr>
        <a:gradFill rotWithShape="1">
          <a:gsLst>
            <a:gs pos="0">
              <a:srgbClr val="000000"/>
            </a:gs>
            <a:gs pos="60001">
              <a:srgbClr val="000000"/>
            </a:gs>
            <a:gs pos="100000">
              <a:srgbClr val="6C6C6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/>
            </a:lvl1pPr>
          </a:lstStyle>
          <a:p>
            <a:pPr>
              <a:defRPr/>
            </a:pPr>
            <a:fld id="{D7E19BB5-F192-493D-B50C-8D1F7EC32D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28D87-4C17-4321-BA4D-8E91E2ED62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6A0B5A-4A06-4CBD-ABA2-671860E5B1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CE878-0AA8-4735-AB0C-107442D23A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874DCA-93D5-4F61-AA35-E224D274DD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A6AE35-CE33-43BD-8299-B29F926B69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114691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692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693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694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695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696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697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698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699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700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701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702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703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704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705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706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707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708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709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710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711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14712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4713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4714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4715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EA7300F2-F343-4D03-9D93-6FB2FC1B61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4716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250" r:id="rId1"/>
    <p:sldLayoutId id="2147484195" r:id="rId2"/>
    <p:sldLayoutId id="2147484196" r:id="rId3"/>
    <p:sldLayoutId id="2147484197" r:id="rId4"/>
    <p:sldLayoutId id="2147484198" r:id="rId5"/>
    <p:sldLayoutId id="2147484199" r:id="rId6"/>
    <p:sldLayoutId id="2147484200" r:id="rId7"/>
    <p:sldLayoutId id="2147484201" r:id="rId8"/>
    <p:sldLayoutId id="2147484202" r:id="rId9"/>
    <p:sldLayoutId id="2147484203" r:id="rId10"/>
    <p:sldLayoutId id="214748420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149507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9508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9509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9510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9511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9512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9513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9514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9515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9516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9517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9518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9519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9520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9521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9522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9523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9524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9525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9526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9527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9528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9529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9530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9531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9532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9533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9534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9535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9536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9537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9538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9539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9540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49541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9542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9543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9544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9545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1429744-DB02-4DB8-A49D-C2EDD0794F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251" r:id="rId1"/>
    <p:sldLayoutId id="2147484205" r:id="rId2"/>
    <p:sldLayoutId id="2147484206" r:id="rId3"/>
    <p:sldLayoutId id="2147484207" r:id="rId4"/>
    <p:sldLayoutId id="2147484208" r:id="rId5"/>
    <p:sldLayoutId id="2147484209" r:id="rId6"/>
    <p:sldLayoutId id="2147484210" r:id="rId7"/>
    <p:sldLayoutId id="2147484211" r:id="rId8"/>
    <p:sldLayoutId id="2147484212" r:id="rId9"/>
    <p:sldLayoutId id="2147484213" r:id="rId10"/>
    <p:sldLayoutId id="214748421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30B7F81D-90DC-42FD-A5A1-6C90949ACC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3076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080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65894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5895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5896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5897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5898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65899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900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65901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6590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590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252" r:id="rId1"/>
    <p:sldLayoutId id="2147484215" r:id="rId2"/>
    <p:sldLayoutId id="2147484216" r:id="rId3"/>
    <p:sldLayoutId id="2147484217" r:id="rId4"/>
    <p:sldLayoutId id="2147484218" r:id="rId5"/>
    <p:sldLayoutId id="2147484219" r:id="rId6"/>
    <p:sldLayoutId id="2147484220" r:id="rId7"/>
    <p:sldLayoutId id="2147484221" r:id="rId8"/>
    <p:sldLayoutId id="2147484222" r:id="rId9"/>
    <p:sldLayoutId id="2147484223" r:id="rId10"/>
    <p:sldLayoutId id="2147484224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414161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186371" name="Freeform 3"/>
            <p:cNvSpPr>
              <a:spLocks/>
            </p:cNvSpPr>
            <p:nvPr userDrawn="1"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4105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186373" name="Freeform 5"/>
              <p:cNvSpPr>
                <a:spLocks/>
              </p:cNvSpPr>
              <p:nvPr userDrawn="1"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6374" name="Freeform 6"/>
              <p:cNvSpPr>
                <a:spLocks/>
              </p:cNvSpPr>
              <p:nvPr userDrawn="1"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6375" name="Freeform 7"/>
              <p:cNvSpPr>
                <a:spLocks/>
              </p:cNvSpPr>
              <p:nvPr userDrawn="1"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6376" name="Freeform 8"/>
              <p:cNvSpPr>
                <a:spLocks/>
              </p:cNvSpPr>
              <p:nvPr userDrawn="1"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6377" name="Freeform 9"/>
              <p:cNvSpPr>
                <a:spLocks/>
              </p:cNvSpPr>
              <p:nvPr userDrawn="1"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6378" name="Freeform 10"/>
              <p:cNvSpPr>
                <a:spLocks/>
              </p:cNvSpPr>
              <p:nvPr userDrawn="1"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6379" name="Freeform 11"/>
              <p:cNvSpPr>
                <a:spLocks/>
              </p:cNvSpPr>
              <p:nvPr userDrawn="1"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6380" name="Freeform 12"/>
              <p:cNvSpPr>
                <a:spLocks/>
              </p:cNvSpPr>
              <p:nvPr userDrawn="1"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6381" name="Freeform 13"/>
              <p:cNvSpPr>
                <a:spLocks/>
              </p:cNvSpPr>
              <p:nvPr userDrawn="1"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6382" name="Freeform 14"/>
              <p:cNvSpPr>
                <a:spLocks/>
              </p:cNvSpPr>
              <p:nvPr userDrawn="1"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6383" name="Freeform 15"/>
              <p:cNvSpPr>
                <a:spLocks/>
              </p:cNvSpPr>
              <p:nvPr userDrawn="1"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6384" name="Freeform 16"/>
              <p:cNvSpPr>
                <a:spLocks/>
              </p:cNvSpPr>
              <p:nvPr userDrawn="1"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6385" name="Freeform 17"/>
              <p:cNvSpPr>
                <a:spLocks/>
              </p:cNvSpPr>
              <p:nvPr userDrawn="1"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6386" name="Freeform 18"/>
              <p:cNvSpPr>
                <a:spLocks/>
              </p:cNvSpPr>
              <p:nvPr userDrawn="1"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6387" name="Freeform 19"/>
              <p:cNvSpPr>
                <a:spLocks/>
              </p:cNvSpPr>
              <p:nvPr userDrawn="1"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6388" name="Freeform 20"/>
              <p:cNvSpPr>
                <a:spLocks/>
              </p:cNvSpPr>
              <p:nvPr userDrawn="1"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6389" name="Freeform 21"/>
              <p:cNvSpPr>
                <a:spLocks/>
              </p:cNvSpPr>
              <p:nvPr userDrawn="1"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6390" name="Freeform 22"/>
              <p:cNvSpPr>
                <a:spLocks/>
              </p:cNvSpPr>
              <p:nvPr userDrawn="1"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6391" name="Freeform 23"/>
              <p:cNvSpPr>
                <a:spLocks/>
              </p:cNvSpPr>
              <p:nvPr userDrawn="1"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6392" name="Freeform 24"/>
              <p:cNvSpPr>
                <a:spLocks/>
              </p:cNvSpPr>
              <p:nvPr userDrawn="1"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6393" name="Freeform 25"/>
              <p:cNvSpPr>
                <a:spLocks/>
              </p:cNvSpPr>
              <p:nvPr userDrawn="1"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6394" name="Freeform 26"/>
              <p:cNvSpPr>
                <a:spLocks/>
              </p:cNvSpPr>
              <p:nvPr userDrawn="1"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6395" name="Freeform 27"/>
              <p:cNvSpPr>
                <a:spLocks/>
              </p:cNvSpPr>
              <p:nvPr userDrawn="1"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6396" name="Freeform 28"/>
              <p:cNvSpPr>
                <a:spLocks/>
              </p:cNvSpPr>
              <p:nvPr userDrawn="1"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6397" name="Freeform 29"/>
              <p:cNvSpPr>
                <a:spLocks/>
              </p:cNvSpPr>
              <p:nvPr userDrawn="1"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4131" name="Group 30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186399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86400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86401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86402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86403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86404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86405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86406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86407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86408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86409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86410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86411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86412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86413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4132" name="Group 46"/>
              <p:cNvGrpSpPr>
                <a:grpSpLocks/>
              </p:cNvGrpSpPr>
              <p:nvPr userDrawn="1"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186415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86416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4133" name="Group 49"/>
              <p:cNvGrpSpPr>
                <a:grpSpLocks/>
              </p:cNvGrpSpPr>
              <p:nvPr userDrawn="1"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186418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86419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86420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86421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86422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86423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86424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86425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86426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186427" name="Freeform 59"/>
              <p:cNvSpPr>
                <a:spLocks/>
              </p:cNvSpPr>
              <p:nvPr userDrawn="1"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6428" name="Freeform 60"/>
              <p:cNvSpPr>
                <a:spLocks/>
              </p:cNvSpPr>
              <p:nvPr userDrawn="1"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6429" name="Freeform 61"/>
              <p:cNvSpPr>
                <a:spLocks/>
              </p:cNvSpPr>
              <p:nvPr userDrawn="1"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6430" name="Freeform 62"/>
              <p:cNvSpPr>
                <a:spLocks/>
              </p:cNvSpPr>
              <p:nvPr userDrawn="1"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6431" name="Freeform 63"/>
              <p:cNvSpPr>
                <a:spLocks/>
              </p:cNvSpPr>
              <p:nvPr userDrawn="1"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6432" name="Freeform 64"/>
              <p:cNvSpPr>
                <a:spLocks/>
              </p:cNvSpPr>
              <p:nvPr userDrawn="1"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6433" name="Freeform 65"/>
              <p:cNvSpPr>
                <a:spLocks/>
              </p:cNvSpPr>
              <p:nvPr userDrawn="1"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6434" name="Freeform 66"/>
              <p:cNvSpPr>
                <a:spLocks/>
              </p:cNvSpPr>
              <p:nvPr userDrawn="1"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86435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3050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86436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5613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6437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2050"/>
            <a:ext cx="289560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6438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E1234671-406C-49FE-BD49-B175F859D5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86439" name="Rectangle 7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598613"/>
            <a:ext cx="8226425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253" r:id="rId1"/>
    <p:sldLayoutId id="2147484225" r:id="rId2"/>
    <p:sldLayoutId id="2147484226" r:id="rId3"/>
    <p:sldLayoutId id="2147484227" r:id="rId4"/>
    <p:sldLayoutId id="2147484228" r:id="rId5"/>
    <p:sldLayoutId id="2147484229" r:id="rId6"/>
    <p:sldLayoutId id="2147484230" r:id="rId7"/>
    <p:sldLayoutId id="2147484231" r:id="rId8"/>
    <p:sldLayoutId id="2147484232" r:id="rId9"/>
    <p:sldLayoutId id="2147484233" r:id="rId10"/>
    <p:sldLayoutId id="214748423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123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6D4B4058-ED9D-4892-8A8A-46394A5DE4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35" r:id="rId1"/>
    <p:sldLayoutId id="2147484236" r:id="rId2"/>
    <p:sldLayoutId id="2147484254" r:id="rId3"/>
    <p:sldLayoutId id="2147484237" r:id="rId4"/>
    <p:sldLayoutId id="2147484238" r:id="rId5"/>
    <p:sldLayoutId id="2147484239" r:id="rId6"/>
    <p:sldLayoutId id="2147484240" r:id="rId7"/>
    <p:sldLayoutId id="2147484241" r:id="rId8"/>
    <p:sldLayoutId id="2147484242" r:id="rId9"/>
    <p:sldLayoutId id="2147484243" r:id="rId10"/>
    <p:sldLayoutId id="214748424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263C5E"/>
            </a:gs>
            <a:gs pos="60001">
              <a:srgbClr val="36537F"/>
            </a:gs>
            <a:gs pos="100000">
              <a:srgbClr val="657FA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A26798A5-7116-4F48-A035-2C1DCF29C0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55" r:id="rId1"/>
    <p:sldLayoutId id="2147484256" r:id="rId2"/>
    <p:sldLayoutId id="2147484257" r:id="rId3"/>
    <p:sldLayoutId id="2147484245" r:id="rId4"/>
    <p:sldLayoutId id="2147484258" r:id="rId5"/>
    <p:sldLayoutId id="2147484246" r:id="rId6"/>
    <p:sldLayoutId id="2147484247" r:id="rId7"/>
    <p:sldLayoutId id="2147484259" r:id="rId8"/>
    <p:sldLayoutId id="2147484260" r:id="rId9"/>
    <p:sldLayoutId id="2147484248" r:id="rId10"/>
    <p:sldLayoutId id="214748424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3" grpId="0" build="p"/>
    </p:bldLst>
  </p:timing>
  <p:txStyles>
    <p:titleStyle>
      <a:lvl1pPr marL="484188" algn="l" rtl="0" eaLnBrk="0" fontAlgn="base" hangingPunct="0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99F166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99F166"/>
          </a:solidFill>
          <a:latin typeface="Century Gothic" pitchFamily="34" charset="0"/>
        </a:defRPr>
      </a:lvl2pPr>
      <a:lvl3pPr marL="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99F166"/>
          </a:solidFill>
          <a:latin typeface="Century Gothic" pitchFamily="34" charset="0"/>
        </a:defRPr>
      </a:lvl3pPr>
      <a:lvl4pPr marL="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99F166"/>
          </a:solidFill>
          <a:latin typeface="Century Gothic" pitchFamily="34" charset="0"/>
        </a:defRPr>
      </a:lvl4pPr>
      <a:lvl5pPr marL="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99F166"/>
          </a:solidFill>
          <a:latin typeface="Century Gothic" pitchFamily="34" charset="0"/>
        </a:defRPr>
      </a:lvl5pPr>
      <a:lvl6pPr marL="941388" algn="l" rtl="0" fontAlgn="base">
        <a:spcBef>
          <a:spcPct val="0"/>
        </a:spcBef>
        <a:spcAft>
          <a:spcPct val="0"/>
        </a:spcAft>
        <a:defRPr sz="4200">
          <a:solidFill>
            <a:srgbClr val="99F166"/>
          </a:solidFill>
          <a:latin typeface="Century Gothic" pitchFamily="34" charset="0"/>
        </a:defRPr>
      </a:lvl6pPr>
      <a:lvl7pPr marL="1398588" algn="l" rtl="0" fontAlgn="base">
        <a:spcBef>
          <a:spcPct val="0"/>
        </a:spcBef>
        <a:spcAft>
          <a:spcPct val="0"/>
        </a:spcAft>
        <a:defRPr sz="4200">
          <a:solidFill>
            <a:srgbClr val="99F166"/>
          </a:solidFill>
          <a:latin typeface="Century Gothic" pitchFamily="34" charset="0"/>
        </a:defRPr>
      </a:lvl7pPr>
      <a:lvl8pPr marL="1855788" algn="l" rtl="0" fontAlgn="base">
        <a:spcBef>
          <a:spcPct val="0"/>
        </a:spcBef>
        <a:spcAft>
          <a:spcPct val="0"/>
        </a:spcAft>
        <a:defRPr sz="4200">
          <a:solidFill>
            <a:srgbClr val="99F166"/>
          </a:solidFill>
          <a:latin typeface="Century Gothic" pitchFamily="34" charset="0"/>
        </a:defRPr>
      </a:lvl8pPr>
      <a:lvl9pPr marL="2312988" algn="l" rtl="0" fontAlgn="base">
        <a:spcBef>
          <a:spcPct val="0"/>
        </a:spcBef>
        <a:spcAft>
          <a:spcPct val="0"/>
        </a:spcAft>
        <a:defRPr sz="4200">
          <a:solidFill>
            <a:srgbClr val="99F166"/>
          </a:solidFill>
          <a:latin typeface="Century Gothic" pitchFamily="34" charset="0"/>
        </a:defRPr>
      </a:lvl9pPr>
    </p:titleStyle>
    <p:bodyStyle>
      <a:lvl1pPr marL="447675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eaLnBrk="0" fontAlgn="base" hangingPunct="0">
        <a:spcBef>
          <a:spcPct val="20000"/>
        </a:spcBef>
        <a:spcAft>
          <a:spcPct val="0"/>
        </a:spcAft>
        <a:buClr>
          <a:srgbClr val="ABDE91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628775"/>
            <a:ext cx="7772400" cy="1828800"/>
          </a:xfrm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FFCC00"/>
                </a:solidFill>
                <a:cs typeface="Tahoma" pitchFamily="34" charset="0"/>
              </a:rPr>
              <a:t>‹‹</a:t>
            </a:r>
            <a:r>
              <a:rPr lang="ru-RU" smtClean="0">
                <a:solidFill>
                  <a:srgbClr val="FFCC00"/>
                </a:solidFill>
              </a:rPr>
              <a:t>Всё тайное становится явным.</a:t>
            </a:r>
            <a:r>
              <a:rPr lang="ru-RU" smtClean="0">
                <a:solidFill>
                  <a:srgbClr val="FFCC00"/>
                </a:solidFill>
                <a:cs typeface="Tahoma" pitchFamily="34" charset="0"/>
              </a:rPr>
              <a:t>››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2988" y="3886200"/>
            <a:ext cx="6985000" cy="1487488"/>
          </a:xfrm>
          <a:effectLst>
            <a:outerShdw dist="35921" dir="2700000" algn="ctr" rotWithShape="0">
              <a:schemeClr val="accent2"/>
            </a:outerShdw>
          </a:effectLst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dirty="0" smtClean="0">
                <a:solidFill>
                  <a:srgbClr val="FFCC00"/>
                </a:solidFill>
              </a:rPr>
              <a:t>Над проектом работали: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dirty="0" err="1" smtClean="0">
                <a:solidFill>
                  <a:srgbClr val="FFCC00"/>
                </a:solidFill>
              </a:rPr>
              <a:t>Кунайко</a:t>
            </a:r>
            <a:r>
              <a:rPr lang="ru-RU" dirty="0" smtClean="0">
                <a:solidFill>
                  <a:srgbClr val="FFCC00"/>
                </a:solidFill>
              </a:rPr>
              <a:t> Наталья ,Склярова Дарья,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dirty="0" smtClean="0">
                <a:solidFill>
                  <a:srgbClr val="FFCC00"/>
                </a:solidFill>
              </a:rPr>
              <a:t>Конева Анна.</a:t>
            </a:r>
          </a:p>
        </p:txBody>
      </p:sp>
      <p:sp>
        <p:nvSpPr>
          <p:cNvPr id="96260" name="Text Box 4"/>
          <p:cNvSpPr txBox="1">
            <a:spLocks noChangeArrowheads="1"/>
          </p:cNvSpPr>
          <p:nvPr/>
        </p:nvSpPr>
        <p:spPr bwMode="auto">
          <a:xfrm>
            <a:off x="250825" y="188913"/>
            <a:ext cx="2997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800">
                <a:effectLst>
                  <a:outerShdw blurRad="38100" dist="38100" dir="2700000" algn="tl">
                    <a:srgbClr val="000000"/>
                  </a:outerShdw>
                </a:effectLst>
              </a:rPr>
              <a:t>МОУ Гаврильцевская СОШ</a:t>
            </a:r>
          </a:p>
        </p:txBody>
      </p:sp>
      <p:sp>
        <p:nvSpPr>
          <p:cNvPr id="96261" name="Text Box 5"/>
          <p:cNvSpPr txBox="1">
            <a:spLocks noChangeArrowheads="1"/>
          </p:cNvSpPr>
          <p:nvPr/>
        </p:nvSpPr>
        <p:spPr bwMode="auto">
          <a:xfrm>
            <a:off x="6084888" y="5516563"/>
            <a:ext cx="14398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>
                <a:solidFill>
                  <a:schemeClr val="accent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2014год</a:t>
            </a:r>
            <a:r>
              <a:rPr lang="ru-RU" sz="1800">
                <a:solidFill>
                  <a:schemeClr val="accent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971550" y="5589588"/>
            <a:ext cx="12668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chemeClr val="accent2"/>
                </a:solidFill>
              </a:rPr>
              <a:t>7класс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9" name="Rectangle 7"/>
          <p:cNvSpPr>
            <a:spLocks noGrp="1" noChangeArrowheads="1"/>
          </p:cNvSpPr>
          <p:nvPr>
            <p:ph type="ctrTitle"/>
          </p:nvPr>
        </p:nvSpPr>
        <p:spPr>
          <a:xfrm>
            <a:off x="541338" y="4797425"/>
            <a:ext cx="8602662" cy="2547938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/>
              <a:t>Тема исследования:</a:t>
            </a:r>
            <a:br>
              <a:rPr lang="ru-RU" sz="3600" dirty="0" smtClean="0"/>
            </a:br>
            <a:r>
              <a:rPr lang="ru-RU" sz="5400" b="1" dirty="0" smtClean="0"/>
              <a:t>Тайны углового коэффициента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i="1" dirty="0" smtClean="0"/>
              <a:t>Цель</a:t>
            </a:r>
            <a:r>
              <a:rPr lang="ru-RU" sz="4000" dirty="0" smtClean="0"/>
              <a:t>: </a:t>
            </a:r>
            <a:r>
              <a:rPr lang="ru-RU" sz="3600" b="1" dirty="0" smtClean="0"/>
              <a:t>выяснить взаимное расположении графиков линейных  функций в зависимости от </a:t>
            </a:r>
            <a:r>
              <a:rPr lang="ru-RU" sz="3600" b="1" dirty="0" err="1" smtClean="0"/>
              <a:t>коэфициента</a:t>
            </a:r>
            <a:r>
              <a:rPr lang="ru-RU" sz="3600" b="1" dirty="0" smtClean="0"/>
              <a:t>  “</a:t>
            </a:r>
            <a:r>
              <a:rPr lang="en-US" sz="3600" b="1" dirty="0" smtClean="0"/>
              <a:t>k</a:t>
            </a:r>
            <a:r>
              <a:rPr lang="ru-RU" sz="3600" b="1" dirty="0" smtClean="0"/>
              <a:t>”.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 smtClean="0"/>
              <a:t/>
            </a:r>
            <a:br>
              <a:rPr lang="ru-RU" sz="4800" b="1" dirty="0" smtClean="0"/>
            </a:br>
            <a:endParaRPr lang="ru-RU" b="1" dirty="0" smtClean="0"/>
          </a:p>
        </p:txBody>
      </p:sp>
      <p:sp>
        <p:nvSpPr>
          <p:cNvPr id="100360" name="Rectangle 8"/>
          <p:cNvSpPr>
            <a:spLocks noGrp="1" noChangeArrowheads="1"/>
          </p:cNvSpPr>
          <p:nvPr>
            <p:ph type="subTitle" idx="1"/>
          </p:nvPr>
        </p:nvSpPr>
        <p:spPr>
          <a:xfrm flipV="1">
            <a:off x="-71438" y="6858000"/>
            <a:ext cx="71438" cy="698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sz="8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03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9" grpId="0"/>
      <p:bldP spid="100360" grpId="0" build="p" rev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6" name="Rectangle 4"/>
          <p:cNvSpPr>
            <a:spLocks noGrp="1" noChangeArrowheads="1"/>
          </p:cNvSpPr>
          <p:nvPr>
            <p:ph type="title"/>
          </p:nvPr>
        </p:nvSpPr>
        <p:spPr>
          <a:xfrm>
            <a:off x="179388" y="404813"/>
            <a:ext cx="854075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solidFill>
                  <a:srgbClr val="00FFFF"/>
                </a:solidFill>
              </a:rPr>
              <a:t>Мы строили график функций</a:t>
            </a:r>
            <a:br>
              <a:rPr lang="ru-RU" sz="4000" dirty="0" smtClean="0">
                <a:solidFill>
                  <a:srgbClr val="00FFFF"/>
                </a:solidFill>
              </a:rPr>
            </a:br>
            <a:r>
              <a:rPr lang="en-US" sz="4000" dirty="0" smtClean="0">
                <a:solidFill>
                  <a:srgbClr val="00FFFF"/>
                </a:solidFill>
              </a:rPr>
              <a:t>y=3x</a:t>
            </a:r>
            <a:r>
              <a:rPr lang="ru-RU" sz="4000" dirty="0" smtClean="0">
                <a:solidFill>
                  <a:srgbClr val="00FFFF"/>
                </a:solidFill>
              </a:rPr>
              <a:t>          </a:t>
            </a:r>
            <a:r>
              <a:rPr lang="en-US" sz="4000" dirty="0" smtClean="0">
                <a:solidFill>
                  <a:srgbClr val="00FFFF"/>
                </a:solidFill>
              </a:rPr>
              <a:t>y=3x+2</a:t>
            </a:r>
            <a:r>
              <a:rPr lang="ru-RU" sz="4000" dirty="0" smtClean="0">
                <a:solidFill>
                  <a:srgbClr val="00FFFF"/>
                </a:solidFill>
              </a:rPr>
              <a:t>        </a:t>
            </a:r>
            <a:r>
              <a:rPr lang="en-US" sz="4000" dirty="0" smtClean="0">
                <a:solidFill>
                  <a:srgbClr val="00FFFF"/>
                </a:solidFill>
              </a:rPr>
              <a:t>y=3x-3.</a:t>
            </a:r>
            <a:endParaRPr lang="ru-RU" sz="4000" dirty="0" smtClean="0">
              <a:solidFill>
                <a:srgbClr val="00FFFF"/>
              </a:solidFill>
            </a:endParaRPr>
          </a:p>
        </p:txBody>
      </p:sp>
      <p:sp>
        <p:nvSpPr>
          <p:cNvPr id="120837" name="Text Box 5"/>
          <p:cNvSpPr txBox="1">
            <a:spLocks noChangeArrowheads="1"/>
          </p:cNvSpPr>
          <p:nvPr/>
        </p:nvSpPr>
        <p:spPr bwMode="auto">
          <a:xfrm>
            <a:off x="4572000" y="2060575"/>
            <a:ext cx="4691063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00FFFF"/>
                </a:solidFill>
              </a:rPr>
              <a:t>Вывод: </a:t>
            </a:r>
          </a:p>
          <a:p>
            <a:pPr algn="ctr"/>
            <a:r>
              <a:rPr lang="ru-RU">
                <a:solidFill>
                  <a:srgbClr val="00FFFF"/>
                </a:solidFill>
              </a:rPr>
              <a:t>если коэффициенты </a:t>
            </a:r>
            <a:r>
              <a:rPr lang="en-US">
                <a:solidFill>
                  <a:srgbClr val="00FFFF"/>
                </a:solidFill>
              </a:rPr>
              <a:t>k </a:t>
            </a:r>
            <a:r>
              <a:rPr lang="ru-RU">
                <a:solidFill>
                  <a:srgbClr val="00FFFF"/>
                </a:solidFill>
              </a:rPr>
              <a:t>линейных функций одинаковы, то графики будут параллельны.</a:t>
            </a:r>
          </a:p>
        </p:txBody>
      </p:sp>
      <p:pic>
        <p:nvPicPr>
          <p:cNvPr id="120839" name="Picture 7" descr="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844675"/>
            <a:ext cx="4202113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Text Box 8"/>
          <p:cNvSpPr txBox="1">
            <a:spLocks noChangeArrowheads="1"/>
          </p:cNvSpPr>
          <p:nvPr/>
        </p:nvSpPr>
        <p:spPr bwMode="auto">
          <a:xfrm>
            <a:off x="2066925" y="3130550"/>
            <a:ext cx="1841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800">
                <a:solidFill>
                  <a:srgbClr val="000000"/>
                </a:solidFill>
              </a:rPr>
              <a:t>у</a:t>
            </a:r>
          </a:p>
        </p:txBody>
      </p:sp>
      <p:sp>
        <p:nvSpPr>
          <p:cNvPr id="20486" name="Text Box 9"/>
          <p:cNvSpPr txBox="1">
            <a:spLocks noChangeArrowheads="1"/>
          </p:cNvSpPr>
          <p:nvPr/>
        </p:nvSpPr>
        <p:spPr bwMode="auto">
          <a:xfrm>
            <a:off x="2051050" y="3068638"/>
            <a:ext cx="273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>
                <a:solidFill>
                  <a:srgbClr val="000000"/>
                </a:solidFill>
              </a:rPr>
              <a:t>у</a:t>
            </a:r>
          </a:p>
        </p:txBody>
      </p:sp>
      <p:sp>
        <p:nvSpPr>
          <p:cNvPr id="20487" name="Text Box 10"/>
          <p:cNvSpPr txBox="1">
            <a:spLocks noChangeArrowheads="1"/>
          </p:cNvSpPr>
          <p:nvPr/>
        </p:nvSpPr>
        <p:spPr bwMode="auto">
          <a:xfrm>
            <a:off x="3203575" y="5445125"/>
            <a:ext cx="2714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>
                <a:solidFill>
                  <a:srgbClr val="000000"/>
                </a:solidFill>
              </a:rPr>
              <a:t>х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08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08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0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08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08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0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08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08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08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08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08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08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4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FFFF"/>
                </a:solidFill>
              </a:rPr>
              <a:t>Мы строили графики функций</a:t>
            </a:r>
            <a:br>
              <a:rPr lang="ru-RU" dirty="0" smtClean="0">
                <a:solidFill>
                  <a:srgbClr val="00FFFF"/>
                </a:solidFill>
              </a:rPr>
            </a:br>
            <a:r>
              <a:rPr lang="en-US" dirty="0" smtClean="0">
                <a:solidFill>
                  <a:srgbClr val="00FFFF"/>
                </a:solidFill>
              </a:rPr>
              <a:t>y=-x+3</a:t>
            </a:r>
            <a:r>
              <a:rPr lang="ru-RU" dirty="0" smtClean="0">
                <a:solidFill>
                  <a:srgbClr val="00FFFF"/>
                </a:solidFill>
              </a:rPr>
              <a:t>                   </a:t>
            </a:r>
            <a:r>
              <a:rPr lang="en-US" dirty="0" smtClean="0">
                <a:solidFill>
                  <a:srgbClr val="00FFFF"/>
                </a:solidFill>
              </a:rPr>
              <a:t>y=-</a:t>
            </a:r>
            <a:r>
              <a:rPr lang="ru-RU" dirty="0" smtClean="0">
                <a:solidFill>
                  <a:srgbClr val="00FFFF"/>
                </a:solidFill>
              </a:rPr>
              <a:t>3</a:t>
            </a:r>
            <a:r>
              <a:rPr lang="en-US" dirty="0" smtClean="0">
                <a:solidFill>
                  <a:srgbClr val="00FFFF"/>
                </a:solidFill>
              </a:rPr>
              <a:t>x+</a:t>
            </a:r>
            <a:r>
              <a:rPr lang="ru-RU" dirty="0" smtClean="0">
                <a:solidFill>
                  <a:srgbClr val="00FFFF"/>
                </a:solidFill>
              </a:rPr>
              <a:t>4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250825" y="4149725"/>
            <a:ext cx="4321175" cy="0"/>
          </a:xfrm>
          <a:prstGeom prst="straightConnector1">
            <a:avLst/>
          </a:prstGeom>
          <a:ln w="25400">
            <a:solidFill>
              <a:schemeClr val="accent4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2411413" y="1341438"/>
            <a:ext cx="0" cy="4967287"/>
          </a:xfrm>
          <a:prstGeom prst="straightConnector1">
            <a:avLst/>
          </a:prstGeom>
          <a:ln w="25400">
            <a:solidFill>
              <a:schemeClr val="accent4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539750" y="1341438"/>
            <a:ext cx="4032250" cy="381635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2771775" y="4005263"/>
            <a:ext cx="0" cy="287337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2268538" y="3789363"/>
            <a:ext cx="333375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2268538" y="3436938"/>
            <a:ext cx="333375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2268538" y="3068638"/>
            <a:ext cx="333375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2268538" y="1989138"/>
            <a:ext cx="333375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2268538" y="2349500"/>
            <a:ext cx="333375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2268538" y="2708275"/>
            <a:ext cx="333375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611188" y="3933825"/>
            <a:ext cx="0" cy="287338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971550" y="4005263"/>
            <a:ext cx="0" cy="287337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1331913" y="4005263"/>
            <a:ext cx="0" cy="287337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1692275" y="4005263"/>
            <a:ext cx="0" cy="287337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1979613" y="4005263"/>
            <a:ext cx="0" cy="287337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3132138" y="4005263"/>
            <a:ext cx="0" cy="287337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3492500" y="4005263"/>
            <a:ext cx="0" cy="287337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3851275" y="4005263"/>
            <a:ext cx="0" cy="287337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2195513" y="4508500"/>
            <a:ext cx="334962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2195513" y="4868863"/>
            <a:ext cx="334962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2195513" y="5229225"/>
            <a:ext cx="334962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2268538" y="5589588"/>
            <a:ext cx="333375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2268538" y="5876925"/>
            <a:ext cx="333375" cy="0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2555875" y="1196975"/>
            <a:ext cx="39052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accent4">
                    <a:lumMod val="10000"/>
                  </a:schemeClr>
                </a:solidFill>
              </a:rPr>
              <a:t>у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4181475" y="4076700"/>
            <a:ext cx="390525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accent4">
                    <a:lumMod val="10000"/>
                  </a:schemeClr>
                </a:solidFill>
              </a:rPr>
              <a:t>х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2411413" y="4149725"/>
            <a:ext cx="3905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chemeClr val="accent4">
                    <a:lumMod val="10000"/>
                  </a:schemeClr>
                </a:solidFill>
              </a:rPr>
              <a:t>0</a:t>
            </a:r>
          </a:p>
        </p:txBody>
      </p:sp>
      <p:cxnSp>
        <p:nvCxnSpPr>
          <p:cNvPr id="80" name="Прямая соединительная линия 79"/>
          <p:cNvCxnSpPr/>
          <p:nvPr/>
        </p:nvCxnSpPr>
        <p:spPr>
          <a:xfrm>
            <a:off x="1979613" y="1412875"/>
            <a:ext cx="1800225" cy="4968875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34" name="Прямоугольник 78"/>
          <p:cNvSpPr>
            <a:spLocks noChangeArrowheads="1"/>
          </p:cNvSpPr>
          <p:nvPr/>
        </p:nvSpPr>
        <p:spPr bwMode="auto">
          <a:xfrm>
            <a:off x="4572000" y="2151063"/>
            <a:ext cx="4572000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00FFFF"/>
                </a:solidFill>
              </a:rPr>
              <a:t>Вывод: </a:t>
            </a:r>
          </a:p>
          <a:p>
            <a:pPr algn="ctr"/>
            <a:r>
              <a:rPr lang="ru-RU">
                <a:solidFill>
                  <a:srgbClr val="00FFFF"/>
                </a:solidFill>
              </a:rPr>
              <a:t>если коэффициенты </a:t>
            </a:r>
            <a:r>
              <a:rPr lang="en-US">
                <a:solidFill>
                  <a:srgbClr val="00FFFF"/>
                </a:solidFill>
              </a:rPr>
              <a:t>k </a:t>
            </a:r>
            <a:r>
              <a:rPr lang="ru-RU">
                <a:solidFill>
                  <a:srgbClr val="00FFFF"/>
                </a:solidFill>
              </a:rPr>
              <a:t>линейных функций различны, то графики будут пересекаться</a:t>
            </a:r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11188" y="188913"/>
            <a:ext cx="7772400" cy="17367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Задание классу.</a:t>
            </a:r>
          </a:p>
        </p:txBody>
      </p:sp>
      <p:sp>
        <p:nvSpPr>
          <p:cNvPr id="13824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68313" y="1989138"/>
            <a:ext cx="7304087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4000" b="1" smtClean="0">
                <a:effectLst/>
              </a:rPr>
              <a:t>Выберите  формулы функций, графики которых</a:t>
            </a:r>
          </a:p>
          <a:p>
            <a:pPr eaLnBrk="1" hangingPunct="1">
              <a:lnSpc>
                <a:spcPct val="80000"/>
              </a:lnSpc>
            </a:pPr>
            <a:r>
              <a:rPr lang="ru-RU" sz="4000" b="1" smtClean="0">
                <a:effectLst/>
                <a:cs typeface="Tahoma" pitchFamily="34" charset="0"/>
              </a:rPr>
              <a:t>а) параллельны</a:t>
            </a:r>
          </a:p>
          <a:p>
            <a:pPr eaLnBrk="1" hangingPunct="1">
              <a:lnSpc>
                <a:spcPct val="80000"/>
              </a:lnSpc>
            </a:pPr>
            <a:r>
              <a:rPr lang="ru-RU" sz="4000" b="1" smtClean="0">
                <a:effectLst/>
                <a:cs typeface="Tahoma" pitchFamily="34" charset="0"/>
              </a:rPr>
              <a:t>б)пересекаются</a:t>
            </a:r>
            <a:endParaRPr lang="en-US" sz="4000" b="1" smtClean="0">
              <a:effectLst/>
              <a:cs typeface="Tahoma" pitchFamily="34" charset="0"/>
            </a:endParaRPr>
          </a:p>
        </p:txBody>
      </p:sp>
      <p:sp>
        <p:nvSpPr>
          <p:cNvPr id="138246" name="Text Box 6"/>
          <p:cNvSpPr txBox="1">
            <a:spLocks noChangeArrowheads="1"/>
          </p:cNvSpPr>
          <p:nvPr/>
        </p:nvSpPr>
        <p:spPr bwMode="auto">
          <a:xfrm>
            <a:off x="323850" y="4941888"/>
            <a:ext cx="8640763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 b="1"/>
              <a:t>y=2x-3</a:t>
            </a:r>
            <a:r>
              <a:rPr lang="ru-RU" sz="4400" b="1"/>
              <a:t>;   </a:t>
            </a:r>
            <a:r>
              <a:rPr lang="en-US" sz="4400" b="1"/>
              <a:t>y=3x-2</a:t>
            </a:r>
            <a:r>
              <a:rPr lang="ru-RU" sz="4400" b="1"/>
              <a:t>;    </a:t>
            </a:r>
            <a:r>
              <a:rPr lang="en-US" sz="4400" b="1"/>
              <a:t>y=2x</a:t>
            </a:r>
            <a:r>
              <a:rPr lang="ru-RU" sz="4400" b="1"/>
              <a:t>;    </a:t>
            </a:r>
            <a:r>
              <a:rPr lang="en-US" sz="4400" b="1"/>
              <a:t>y=5</a:t>
            </a:r>
            <a:r>
              <a:rPr lang="ru-RU" sz="4400" b="1"/>
              <a:t>х+2;   у=-2х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8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8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8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98" decel="100000" fill="hold"/>
                                        <p:tgtEl>
                                          <p:spTgt spid="138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8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8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8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138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8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8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8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98" decel="100000" fill="hold"/>
                                        <p:tgtEl>
                                          <p:spTgt spid="138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8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8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8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138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8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4" grpId="0"/>
      <p:bldP spid="13824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Проверка:</a:t>
            </a:r>
          </a:p>
        </p:txBody>
      </p:sp>
      <p:sp>
        <p:nvSpPr>
          <p:cNvPr id="23555" name="Text Box 5"/>
          <p:cNvSpPr txBox="1">
            <a:spLocks noChangeArrowheads="1"/>
          </p:cNvSpPr>
          <p:nvPr/>
        </p:nvSpPr>
        <p:spPr bwMode="auto">
          <a:xfrm>
            <a:off x="250825" y="1876425"/>
            <a:ext cx="8893175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а)Параллельны</a:t>
            </a:r>
          </a:p>
          <a:p>
            <a:r>
              <a:rPr lang="ru-RU" b="1"/>
              <a:t>у=2х-3 и у=2х</a:t>
            </a:r>
          </a:p>
          <a:p>
            <a:r>
              <a:rPr lang="ru-RU" b="1"/>
              <a:t>                                              </a:t>
            </a:r>
          </a:p>
          <a:p>
            <a:r>
              <a:rPr lang="ru-RU" b="1"/>
              <a:t> б)Пересекаются</a:t>
            </a:r>
          </a:p>
          <a:p>
            <a:r>
              <a:rPr lang="ru-RU" b="1"/>
              <a:t>у = 2х-3     и   у = 3х -2    и    у = 5х+2   и   у = -2х</a:t>
            </a:r>
          </a:p>
          <a:p>
            <a:endParaRPr lang="ru-RU" sz="2800"/>
          </a:p>
          <a:p>
            <a:endParaRPr lang="ru-RU" sz="2800"/>
          </a:p>
          <a:p>
            <a:endParaRPr lang="ru-RU" sz="2800"/>
          </a:p>
          <a:p>
            <a:endParaRPr lang="ru-RU" sz="2800"/>
          </a:p>
          <a:p>
            <a:endParaRPr lang="ru-RU" sz="2800"/>
          </a:p>
          <a:p>
            <a:endParaRPr lang="ru-RU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4" name="Rectangle 4"/>
          <p:cNvSpPr>
            <a:spLocks noGrp="1" noChangeArrowheads="1"/>
          </p:cNvSpPr>
          <p:nvPr>
            <p:ph type="title"/>
          </p:nvPr>
        </p:nvSpPr>
        <p:spPr>
          <a:xfrm>
            <a:off x="323850" y="1484313"/>
            <a:ext cx="8229600" cy="1143000"/>
          </a:xfrm>
        </p:spPr>
        <p:txBody>
          <a:bodyPr>
            <a:normAutofit fontScale="90000"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Спасибо всему классу за просмотр и за работу!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Занавес">
  <a:themeElements>
    <a:clrScheme name="Занавес 1">
      <a:dk1>
        <a:srgbClr val="602000"/>
      </a:dk1>
      <a:lt1>
        <a:srgbClr val="FFFFFF"/>
      </a:lt1>
      <a:dk2>
        <a:srgbClr val="800000"/>
      </a:dk2>
      <a:lt2>
        <a:srgbClr val="FFFFCC"/>
      </a:lt2>
      <a:accent1>
        <a:srgbClr val="FF3300"/>
      </a:accent1>
      <a:accent2>
        <a:srgbClr val="000000"/>
      </a:accent2>
      <a:accent3>
        <a:srgbClr val="C0AAAA"/>
      </a:accent3>
      <a:accent4>
        <a:srgbClr val="DADADA"/>
      </a:accent4>
      <a:accent5>
        <a:srgbClr val="FFADAA"/>
      </a:accent5>
      <a:accent6>
        <a:srgbClr val="000000"/>
      </a:accent6>
      <a:hlink>
        <a:srgbClr val="EBF25A"/>
      </a:hlink>
      <a:folHlink>
        <a:srgbClr val="F2AA68"/>
      </a:folHlink>
    </a:clrScheme>
    <a:fontScheme name="Занавес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Занавес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навес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Равновесие">
  <a:themeElements>
    <a:clrScheme name="Равновесие 1">
      <a:dk1>
        <a:srgbClr val="663300"/>
      </a:dk1>
      <a:lt1>
        <a:srgbClr val="FFFFFF"/>
      </a:lt1>
      <a:dk2>
        <a:srgbClr val="996600"/>
      </a:dk2>
      <a:lt2>
        <a:srgbClr val="DBBD71"/>
      </a:lt2>
      <a:accent1>
        <a:srgbClr val="F8A500"/>
      </a:accent1>
      <a:accent2>
        <a:srgbClr val="808000"/>
      </a:accent2>
      <a:accent3>
        <a:srgbClr val="CAB8AA"/>
      </a:accent3>
      <a:accent4>
        <a:srgbClr val="DADADA"/>
      </a:accent4>
      <a:accent5>
        <a:srgbClr val="FBCFAA"/>
      </a:accent5>
      <a:accent6>
        <a:srgbClr val="737300"/>
      </a:accent6>
      <a:hlink>
        <a:srgbClr val="FFCC66"/>
      </a:hlink>
      <a:folHlink>
        <a:srgbClr val="CCA500"/>
      </a:folHlink>
    </a:clrScheme>
    <a:fontScheme name="Равновесие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вновесие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чение">
  <a:themeElements>
    <a:clrScheme name="Течение 7">
      <a:dk1>
        <a:srgbClr val="7F6737"/>
      </a:dk1>
      <a:lt1>
        <a:srgbClr val="FFFFFF"/>
      </a:lt1>
      <a:dk2>
        <a:srgbClr val="BFA673"/>
      </a:dk2>
      <a:lt2>
        <a:srgbClr val="E6E3AA"/>
      </a:lt2>
      <a:accent1>
        <a:srgbClr val="FFCC00"/>
      </a:accent1>
      <a:accent2>
        <a:srgbClr val="808000"/>
      </a:accent2>
      <a:accent3>
        <a:srgbClr val="DCD0BC"/>
      </a:accent3>
      <a:accent4>
        <a:srgbClr val="DADADA"/>
      </a:accent4>
      <a:accent5>
        <a:srgbClr val="FFE2AA"/>
      </a:accent5>
      <a:accent6>
        <a:srgbClr val="737300"/>
      </a:accent6>
      <a:hlink>
        <a:srgbClr val="784700"/>
      </a:hlink>
      <a:folHlink>
        <a:srgbClr val="9A7200"/>
      </a:folHlink>
    </a:clrScheme>
    <a:fontScheme name="Течение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Сетка с тенью">
  <a:themeElements>
    <a:clrScheme name="Сетка с тенью 4">
      <a:dk1>
        <a:srgbClr val="6B6B99"/>
      </a:dk1>
      <a:lt1>
        <a:srgbClr val="EAEAEA"/>
      </a:lt1>
      <a:dk2>
        <a:srgbClr val="666699"/>
      </a:dk2>
      <a:lt2>
        <a:srgbClr val="CCECFF"/>
      </a:lt2>
      <a:accent1>
        <a:srgbClr val="00CC66"/>
      </a:accent1>
      <a:accent2>
        <a:srgbClr val="54547A"/>
      </a:accent2>
      <a:accent3>
        <a:srgbClr val="B8B8CA"/>
      </a:accent3>
      <a:accent4>
        <a:srgbClr val="C8C8C8"/>
      </a:accent4>
      <a:accent5>
        <a:srgbClr val="AAE2B8"/>
      </a:accent5>
      <a:accent6>
        <a:srgbClr val="4B4B6E"/>
      </a:accent6>
      <a:hlink>
        <a:srgbClr val="65B2FF"/>
      </a:hlink>
      <a:folHlink>
        <a:srgbClr val="9900FF"/>
      </a:folHlink>
    </a:clrScheme>
    <a:fontScheme name="Сетка с тень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етка с тенью 1">
        <a:dk1>
          <a:srgbClr val="7E0000"/>
        </a:dk1>
        <a:lt1>
          <a:srgbClr val="FFFFFF"/>
        </a:lt1>
        <a:dk2>
          <a:srgbClr val="800000"/>
        </a:dk2>
        <a:lt2>
          <a:srgbClr val="FCF0B2"/>
        </a:lt2>
        <a:accent1>
          <a:srgbClr val="C5543D"/>
        </a:accent1>
        <a:accent2>
          <a:srgbClr val="660000"/>
        </a:accent2>
        <a:accent3>
          <a:srgbClr val="C0AAAA"/>
        </a:accent3>
        <a:accent4>
          <a:srgbClr val="DADADA"/>
        </a:accent4>
        <a:accent5>
          <a:srgbClr val="DFB3AF"/>
        </a:accent5>
        <a:accent6>
          <a:srgbClr val="5C0000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2">
        <a:dk1>
          <a:srgbClr val="000066"/>
        </a:dk1>
        <a:lt1>
          <a:srgbClr val="FFFFFF"/>
        </a:lt1>
        <a:dk2>
          <a:srgbClr val="000066"/>
        </a:dk2>
        <a:lt2>
          <a:srgbClr val="B2B8C8"/>
        </a:lt2>
        <a:accent1>
          <a:srgbClr val="008080"/>
        </a:accent1>
        <a:accent2>
          <a:srgbClr val="00004E"/>
        </a:accent2>
        <a:accent3>
          <a:srgbClr val="AAAAB8"/>
        </a:accent3>
        <a:accent4>
          <a:srgbClr val="DADADA"/>
        </a:accent4>
        <a:accent5>
          <a:srgbClr val="AAC0C0"/>
        </a:accent5>
        <a:accent6>
          <a:srgbClr val="000046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3">
        <a:dk1>
          <a:srgbClr val="010199"/>
        </a:dk1>
        <a:lt1>
          <a:srgbClr val="FFFFFF"/>
        </a:lt1>
        <a:dk2>
          <a:srgbClr val="000099"/>
        </a:dk2>
        <a:lt2>
          <a:srgbClr val="CCFFFF"/>
        </a:lt2>
        <a:accent1>
          <a:srgbClr val="00C600"/>
        </a:accent1>
        <a:accent2>
          <a:srgbClr val="01017D"/>
        </a:accent2>
        <a:accent3>
          <a:srgbClr val="AAAACA"/>
        </a:accent3>
        <a:accent4>
          <a:srgbClr val="DADADA"/>
        </a:accent4>
        <a:accent5>
          <a:srgbClr val="AADFAA"/>
        </a:accent5>
        <a:accent6>
          <a:srgbClr val="010171"/>
        </a:accent6>
        <a:hlink>
          <a:srgbClr val="FFE701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4">
        <a:dk1>
          <a:srgbClr val="6B6B99"/>
        </a:dk1>
        <a:lt1>
          <a:srgbClr val="EAEAEA"/>
        </a:lt1>
        <a:dk2>
          <a:srgbClr val="666699"/>
        </a:dk2>
        <a:lt2>
          <a:srgbClr val="CCECFF"/>
        </a:lt2>
        <a:accent1>
          <a:srgbClr val="00CC66"/>
        </a:accent1>
        <a:accent2>
          <a:srgbClr val="54547A"/>
        </a:accent2>
        <a:accent3>
          <a:srgbClr val="B8B8CA"/>
        </a:accent3>
        <a:accent4>
          <a:srgbClr val="C8C8C8"/>
        </a:accent4>
        <a:accent5>
          <a:srgbClr val="AAE2B8"/>
        </a:accent5>
        <a:accent6>
          <a:srgbClr val="4B4B6E"/>
        </a:accent6>
        <a:hlink>
          <a:srgbClr val="65B2FF"/>
        </a:hlink>
        <a:folHlink>
          <a:srgbClr val="99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5">
        <a:dk1>
          <a:srgbClr val="00827F"/>
        </a:dk1>
        <a:lt1>
          <a:srgbClr val="FFFFFF"/>
        </a:lt1>
        <a:dk2>
          <a:srgbClr val="008080"/>
        </a:dk2>
        <a:lt2>
          <a:srgbClr val="FFFFCC"/>
        </a:lt2>
        <a:accent1>
          <a:srgbClr val="6D6FC7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BABBE0"/>
        </a:accent5>
        <a:accent6>
          <a:srgbClr val="005A58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6">
        <a:dk1>
          <a:srgbClr val="4D4D4D"/>
        </a:dk1>
        <a:lt1>
          <a:srgbClr val="FFFFFF"/>
        </a:lt1>
        <a:dk2>
          <a:srgbClr val="525252"/>
        </a:dk2>
        <a:lt2>
          <a:srgbClr val="C0C0C0"/>
        </a:lt2>
        <a:accent1>
          <a:srgbClr val="527C3A"/>
        </a:accent1>
        <a:accent2>
          <a:srgbClr val="444444"/>
        </a:accent2>
        <a:accent3>
          <a:srgbClr val="B3B3B3"/>
        </a:accent3>
        <a:accent4>
          <a:srgbClr val="DADADA"/>
        </a:accent4>
        <a:accent5>
          <a:srgbClr val="B3BFAE"/>
        </a:accent5>
        <a:accent6>
          <a:srgbClr val="3D3D3D"/>
        </a:accent6>
        <a:hlink>
          <a:srgbClr val="FAC458"/>
        </a:hlink>
        <a:folHlink>
          <a:srgbClr val="C7780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7">
        <a:dk1>
          <a:srgbClr val="516032"/>
        </a:dk1>
        <a:lt1>
          <a:srgbClr val="FFFFFF"/>
        </a:lt1>
        <a:dk2>
          <a:srgbClr val="546434"/>
        </a:dk2>
        <a:lt2>
          <a:srgbClr val="B2B68A"/>
        </a:lt2>
        <a:accent1>
          <a:srgbClr val="7D8C70"/>
        </a:accent1>
        <a:accent2>
          <a:srgbClr val="414E28"/>
        </a:accent2>
        <a:accent3>
          <a:srgbClr val="B3B8AE"/>
        </a:accent3>
        <a:accent4>
          <a:srgbClr val="DADADA"/>
        </a:accent4>
        <a:accent5>
          <a:srgbClr val="BFC5BB"/>
        </a:accent5>
        <a:accent6>
          <a:srgbClr val="3A4623"/>
        </a:accent6>
        <a:hlink>
          <a:srgbClr val="80C579"/>
        </a:hlink>
        <a:folHlink>
          <a:srgbClr val="7FADA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8">
        <a:dk1>
          <a:srgbClr val="D1CC00"/>
        </a:dk1>
        <a:lt1>
          <a:srgbClr val="FFFFFF"/>
        </a:lt1>
        <a:dk2>
          <a:srgbClr val="CCCC00"/>
        </a:dk2>
        <a:lt2>
          <a:srgbClr val="F3F5B1"/>
        </a:lt2>
        <a:accent1>
          <a:srgbClr val="808000"/>
        </a:accent1>
        <a:accent2>
          <a:srgbClr val="AEAA00"/>
        </a:accent2>
        <a:accent3>
          <a:srgbClr val="E2E2AA"/>
        </a:accent3>
        <a:accent4>
          <a:srgbClr val="DADADA"/>
        </a:accent4>
        <a:accent5>
          <a:srgbClr val="C0C0AA"/>
        </a:accent5>
        <a:accent6>
          <a:srgbClr val="9D9A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9">
        <a:dk1>
          <a:srgbClr val="000000"/>
        </a:dk1>
        <a:lt1>
          <a:srgbClr val="F8F8F8"/>
        </a:lt1>
        <a:dk2>
          <a:srgbClr val="336600"/>
        </a:dk2>
        <a:lt2>
          <a:srgbClr val="FBFBFB"/>
        </a:lt2>
        <a:accent1>
          <a:srgbClr val="009900"/>
        </a:accent1>
        <a:accent2>
          <a:srgbClr val="C6C6C6"/>
        </a:accent2>
        <a:accent3>
          <a:srgbClr val="FBFBFB"/>
        </a:accent3>
        <a:accent4>
          <a:srgbClr val="000000"/>
        </a:accent4>
        <a:accent5>
          <a:srgbClr val="AACAAA"/>
        </a:accent5>
        <a:accent6>
          <a:srgbClr val="B3B3B3"/>
        </a:accent6>
        <a:hlink>
          <a:srgbClr val="00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Апекс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Яр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Curtain Call</Template>
  <TotalTime>159</TotalTime>
  <Words>131</Words>
  <Application>Microsoft Office PowerPoint</Application>
  <PresentationFormat>Экран (4:3)</PresentationFormat>
  <Paragraphs>37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6</vt:i4>
      </vt:variant>
      <vt:variant>
        <vt:lpstr>Заголовки слайдов</vt:lpstr>
      </vt:variant>
      <vt:variant>
        <vt:i4>7</vt:i4>
      </vt:variant>
    </vt:vector>
  </HeadingPairs>
  <TitlesOfParts>
    <vt:vector size="23" baseType="lpstr">
      <vt:lpstr>Tahoma</vt:lpstr>
      <vt:lpstr>Arial</vt:lpstr>
      <vt:lpstr>Wingdings</vt:lpstr>
      <vt:lpstr>Calibri</vt:lpstr>
      <vt:lpstr>Garamond</vt:lpstr>
      <vt:lpstr>Times New Roman</vt:lpstr>
      <vt:lpstr>Wingdings 2</vt:lpstr>
      <vt:lpstr>Wingdings 3</vt:lpstr>
      <vt:lpstr>Century Gothic</vt:lpstr>
      <vt:lpstr>Verdana</vt:lpstr>
      <vt:lpstr>Занавес</vt:lpstr>
      <vt:lpstr>Равновесие</vt:lpstr>
      <vt:lpstr>Течение</vt:lpstr>
      <vt:lpstr>Сетка с тенью</vt:lpstr>
      <vt:lpstr>Апекс</vt:lpstr>
      <vt:lpstr>Яркая</vt:lpstr>
      <vt:lpstr>‹‹Всё тайное становится явным.››</vt:lpstr>
      <vt:lpstr>Тема исследования: Тайны углового коэффициента  Цель: выяснить взаимное расположении графиков линейных  функций в зависимости от коэфициента  “k”.   </vt:lpstr>
      <vt:lpstr>Мы строили график функций y=3x          y=3x+2        y=3x-3.</vt:lpstr>
      <vt:lpstr>Мы строили графики функций y=-x+3                   y=-3x+4</vt:lpstr>
      <vt:lpstr>Задание классу.</vt:lpstr>
      <vt:lpstr>Проверка:</vt:lpstr>
      <vt:lpstr>Спасибо всему классу за просмотр и за работу!</vt:lpstr>
    </vt:vector>
  </TitlesOfParts>
  <Company>МОУ гаврильцевская СОШ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‹‹Всё тайное становится явным.››</dc:title>
  <dc:creator>МОУ гаврильцевская СОШ</dc:creator>
  <cp:lastModifiedBy>user</cp:lastModifiedBy>
  <cp:revision>14</cp:revision>
  <cp:lastPrinted>1601-01-01T00:00:00Z</cp:lastPrinted>
  <dcterms:created xsi:type="dcterms:W3CDTF">2001-12-31T21:02:36Z</dcterms:created>
  <dcterms:modified xsi:type="dcterms:W3CDTF">2015-11-29T07:49:16Z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6</vt:i4>
  </property>
</Properties>
</file>