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57" r:id="rId5"/>
    <p:sldId id="259" r:id="rId6"/>
    <p:sldId id="260" r:id="rId7"/>
    <p:sldId id="261" r:id="rId8"/>
    <p:sldId id="262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0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885CF-2255-4246-996C-3AAC74222964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90E14-AD79-47E9-8DE0-847736059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chemeClr val="accent1">
                    <a:lumMod val="50000"/>
                  </a:schemeClr>
                </a:solidFill>
              </a:rPr>
              <a:t>Текстовые задачи  ЕГЭ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1979712" y="3501008"/>
            <a:ext cx="6858000" cy="1752600"/>
          </a:xfrm>
          <a:prstGeom prst="round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 презентации: </a:t>
            </a:r>
            <a:r>
              <a:rPr kumimoji="0" lang="ru-RU" sz="3200" b="0" i="1" u="none" strike="noStrike" kern="120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Цыбикова</a:t>
            </a:r>
            <a:r>
              <a:rPr kumimoji="0" lang="ru-RU" sz="3200" b="0" i="1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Сэндэма</a:t>
            </a:r>
            <a:r>
              <a:rPr kumimoji="0" lang="ru-RU" sz="3200" b="0" i="1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1" u="none" strike="noStrike" kern="120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Дугаровна</a:t>
            </a:r>
            <a:endParaRPr kumimoji="0" lang="ru-RU" sz="3200" b="0" i="1" u="none" strike="noStrike" kern="1200" cap="none" spc="0" normalizeH="0" baseline="0" noProof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МБОУ « </a:t>
            </a:r>
            <a:r>
              <a:rPr kumimoji="0" lang="ru-RU" sz="3200" b="0" i="1" u="none" strike="noStrike" kern="1200" cap="none" spc="0" normalizeH="0" baseline="0" noProof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Сосново-Озёрская</a:t>
            </a:r>
            <a:r>
              <a:rPr kumimoji="0" lang="ru-RU" sz="3200" b="0" i="1" u="none" strike="noStrike" kern="1200" cap="none" spc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средняя общеобразовательная школа №2»</a:t>
            </a:r>
            <a:endParaRPr kumimoji="0" lang="ru-RU" sz="3200" b="0" i="1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57224" y="107154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Часы со стрелками показывают 6 часов 35 минут. Через сколько минут минутная  стрелка в пятый раз поравняется с часовой? 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Решение</a:t>
            </a:r>
            <a:r>
              <a:rPr lang="ru-RU" sz="3200" b="1" dirty="0" smtClean="0"/>
              <a:t>: </a:t>
            </a:r>
            <a:br>
              <a:rPr lang="ru-RU" sz="3200" b="1" dirty="0" smtClean="0"/>
            </a:br>
            <a:r>
              <a:rPr lang="ru-RU" sz="3200" dirty="0" smtClean="0"/>
              <a:t>В первый раз стрелки поравняются в 7 часов (от 35 до 40 минут), во второй раз в 8 часов (между 40 и 45 минутами), в третий раз в 9 часов (между 45 и 50 минутами), в четвертый раз в 10 часов (между 50 и 55 минутами) и в пятый раз - ровно в 12-00.</a:t>
            </a:r>
            <a:br>
              <a:rPr lang="ru-RU" sz="3200" dirty="0" smtClean="0"/>
            </a:br>
            <a:r>
              <a:rPr lang="ru-RU" sz="3200" dirty="0" smtClean="0"/>
              <a:t>Таким образом, имеем, </a:t>
            </a:r>
            <a:r>
              <a:rPr lang="ru-RU" sz="3200" dirty="0" smtClean="0"/>
              <a:t>что в </a:t>
            </a:r>
            <a:r>
              <a:rPr lang="ru-RU" sz="3200" dirty="0" smtClean="0"/>
              <a:t> пятый раз стрелки поравняются через </a:t>
            </a:r>
            <a:r>
              <a:rPr lang="ru-RU" sz="3200" dirty="0" smtClean="0"/>
              <a:t>5∙60+25=325</a:t>
            </a:r>
            <a:br>
              <a:rPr lang="ru-RU" sz="3200" dirty="0" smtClean="0"/>
            </a:br>
            <a:r>
              <a:rPr lang="ru-RU" sz="3200" dirty="0" smtClean="0"/>
              <a:t> минут.</a:t>
            </a:r>
            <a:br>
              <a:rPr lang="ru-RU" sz="3200" dirty="0" smtClean="0"/>
            </a:br>
            <a:r>
              <a:rPr lang="ru-RU" sz="3200" dirty="0" smtClean="0"/>
              <a:t>Ответ 325.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ds02.infourok.ru/uploads/ex/077e/00083155-cc853a0c/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Заголовок 4"/>
          <p:cNvSpPr txBox="1">
            <a:spLocks/>
          </p:cNvSpPr>
          <p:nvPr/>
        </p:nvSpPr>
        <p:spPr>
          <a:xfrm>
            <a:off x="1142976" y="457200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http://ege4.me/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3" y="-36115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71480"/>
            <a:ext cx="7858180" cy="492922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Имеется два сплава. Первый содержит 10% никеля, второй − 30% никеля. Из этих двух сплавов получили третий сплав массой 200 кг, содержащий 25% никеля. На сколько килограммов масса первого сплава меньше массы второго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115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250825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424242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214414" y="642919"/>
            <a:ext cx="7286676" cy="450059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Решение: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Пусть масса 1-го сплава равна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 кг, а масса 2-го сплава равна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y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 кг.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Тогда масса 3-го сплава равна x+y=200 кг.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В 1-м сплаве 0.1x кг никеля, во 2-м сплаве 0.3y=0.3(200−x) кг никеля, а в 3-м сплаве 0.25∗200=50 кг никеля.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Тогда составим уравнение и решим его.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0.1x+0.3(200−x)=50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0.3x−0.1x=60−50 0.2x=10 x=50, y=150.0.1x+0.3(200−x)=50 0.3x−0.1x=60−50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0.2x=10 x=50,y=150.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E1E1E"/>
                </a:solidFill>
                <a:effectLst/>
                <a:latin typeface="Times New Roman" pitchFamily="18" charset="0"/>
                <a:cs typeface="Times New Roman" pitchFamily="18" charset="0"/>
              </a:rPr>
              <a:t>Ответ 100.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1470025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Известно</a:t>
            </a:r>
            <a:r>
              <a:rPr lang="ru-RU" sz="3200" dirty="0" smtClean="0"/>
              <a:t>, что ботинки на 40 % дешевле, чем куртка, и на 50 % дороже, чем шапка.  Определите, на сколько процентов куртка дороже, чем шапка?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Решение</a:t>
            </a:r>
            <a:r>
              <a:rPr lang="ru-RU" sz="3200" b="1" dirty="0" smtClean="0"/>
              <a:t>: </a:t>
            </a:r>
            <a:br>
              <a:rPr lang="ru-RU" sz="3200" b="1" dirty="0" smtClean="0"/>
            </a:br>
            <a:r>
              <a:rPr lang="ru-RU" sz="3200" dirty="0" smtClean="0"/>
              <a:t>Пусть шапка стоит </a:t>
            </a:r>
            <a:r>
              <a:rPr lang="ru-RU" sz="3200" dirty="0" err="1" smtClean="0"/>
              <a:t>x</a:t>
            </a:r>
            <a:r>
              <a:rPr lang="ru-RU" sz="3200" dirty="0" smtClean="0"/>
              <a:t> руб. Тогда по условию куртка стоит </a:t>
            </a:r>
            <a:r>
              <a:rPr lang="ru-RU" sz="3200" dirty="0" smtClean="0"/>
              <a:t>x+0.5x=1.5x 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Ботинки при этом стоят 1.5x+0.4∗</a:t>
            </a:r>
            <a:r>
              <a:rPr lang="ru-RU" sz="3200" dirty="0" smtClean="0"/>
              <a:t>1.5x=2.1x </a:t>
            </a:r>
            <a:r>
              <a:rPr lang="ru-RU" sz="3200" dirty="0" smtClean="0"/>
              <a:t> рублей.</a:t>
            </a:r>
            <a:br>
              <a:rPr lang="ru-RU" sz="3200" dirty="0" smtClean="0"/>
            </a:br>
            <a:r>
              <a:rPr lang="ru-RU" sz="3200" dirty="0" smtClean="0"/>
              <a:t>Куртка стоит дороже, чем шапка на 150 процентов.</a:t>
            </a:r>
            <a:br>
              <a:rPr lang="ru-RU" sz="3200" dirty="0" smtClean="0"/>
            </a:br>
            <a:r>
              <a:rPr lang="ru-RU" sz="3200" dirty="0" smtClean="0"/>
              <a:t>Ответ 150.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4000" dirty="0" smtClean="0"/>
              <a:t>Моторная лодка спускается вниз по реке от A до B за 6 часов, причем собственная скорость лодки в 3 раза больше скорости течения реки. За какое время лодка поднимается вверх по реке от B до 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Решение</a:t>
            </a:r>
            <a:r>
              <a:rPr lang="ru-RU" sz="3200" b="1" dirty="0" smtClean="0"/>
              <a:t>: </a:t>
            </a:r>
            <a:br>
              <a:rPr lang="ru-RU" sz="3200" b="1" dirty="0" smtClean="0"/>
            </a:br>
            <a:r>
              <a:rPr lang="ru-RU" sz="3200" dirty="0" smtClean="0"/>
              <a:t>Пусть скорость реки </a:t>
            </a:r>
            <a:r>
              <a:rPr lang="ru-RU" sz="3200" dirty="0" err="1" smtClean="0"/>
              <a:t>x</a:t>
            </a:r>
            <a:r>
              <a:rPr lang="ru-RU" sz="3200" dirty="0" smtClean="0"/>
              <a:t> км/ч. Тогда по условию скорость лодки в стоячей воде </a:t>
            </a:r>
            <a:r>
              <a:rPr lang="ru-RU" sz="3200" dirty="0" smtClean="0"/>
              <a:t>3x</a:t>
            </a:r>
            <a:r>
              <a:rPr lang="ru-RU" sz="3200" dirty="0" smtClean="0"/>
              <a:t> км/ч.</a:t>
            </a:r>
            <a:br>
              <a:rPr lang="ru-RU" sz="3200" dirty="0" smtClean="0"/>
            </a:br>
            <a:r>
              <a:rPr lang="ru-RU" sz="3200" dirty="0" smtClean="0"/>
              <a:t>Составим уравнение и найдем время.</a:t>
            </a:r>
            <a:br>
              <a:rPr lang="ru-RU" sz="3200" dirty="0" smtClean="0"/>
            </a:br>
            <a:r>
              <a:rPr lang="ru-RU" sz="3200" dirty="0" smtClean="0"/>
              <a:t>6(3x+x)</a:t>
            </a:r>
            <a:r>
              <a:rPr lang="ru-RU" sz="3200" dirty="0" err="1" smtClean="0"/>
              <a:t>=</a:t>
            </a:r>
            <a:r>
              <a:rPr lang="ru-RU" sz="3200" dirty="0" err="1" smtClean="0"/>
              <a:t>t</a:t>
            </a:r>
            <a:r>
              <a:rPr lang="ru-RU" sz="3200" dirty="0" smtClean="0"/>
              <a:t>(3x</a:t>
            </a:r>
            <a:r>
              <a:rPr lang="ru-RU" sz="3200" dirty="0" smtClean="0"/>
              <a:t>−</a:t>
            </a:r>
            <a:r>
              <a:rPr lang="ru-RU" sz="3200" dirty="0" smtClean="0"/>
              <a:t>x)</a:t>
            </a:r>
            <a:br>
              <a:rPr lang="ru-RU" sz="3200" dirty="0" smtClean="0"/>
            </a:br>
            <a:r>
              <a:rPr lang="ru-RU" sz="3200" dirty="0" smtClean="0"/>
              <a:t>t=12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Ответ 12.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2800" b="1" dirty="0" smtClean="0"/>
              <a:t>Для</a:t>
            </a:r>
            <a:r>
              <a:rPr lang="ru-RU" sz="2800" b="1" dirty="0" smtClean="0"/>
              <a:t> консервирования 10 кг баклажан необходимо 0,5 л столового уксуса  (10%‐й  раствор  уксусной  кислоты).  У  хозяйки  имеется  уксусная  эссенция  (80%‐й раствор уксусной кислоты). Сколько миллилитров уксусной эссенции понадобится хозяйке для  консервирования 20 кг баклажан?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 </a:t>
            </a:r>
            <a:br>
              <a:rPr lang="ru-RU" sz="2800" b="1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8154" y="0"/>
            <a:ext cx="9192153" cy="6894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Для </a:t>
            </a:r>
            <a:r>
              <a:rPr lang="ru-RU" sz="3200" dirty="0" smtClean="0"/>
              <a:t>20 кг баклажан хозяйке понадобится 1 л столового уксуса. В 1 л столового уксуса содержится 0.1∗1000=1000</a:t>
            </a:r>
            <a:r>
              <a:rPr lang="ru-RU" sz="3200" dirty="0" smtClean="0"/>
              <a:t>. мл </a:t>
            </a:r>
            <a:r>
              <a:rPr lang="ru-RU" sz="3200" dirty="0" smtClean="0"/>
              <a:t>чистого уксуса. Тогда уксусной эссенции понадобится </a:t>
            </a:r>
            <a:r>
              <a:rPr lang="ru-RU" sz="3200" dirty="0" smtClean="0"/>
              <a:t>100/0.8=125</a:t>
            </a:r>
            <a:r>
              <a:rPr lang="ru-RU" sz="3200" dirty="0" smtClean="0"/>
              <a:t> мл.</a:t>
            </a:r>
            <a:br>
              <a:rPr lang="ru-RU" sz="3200" dirty="0" smtClean="0"/>
            </a:br>
            <a:r>
              <a:rPr lang="ru-RU" sz="3200" dirty="0" smtClean="0"/>
              <a:t>Ответ 125.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124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Текстовые задачи  ЕГЭ</vt:lpstr>
      <vt:lpstr> </vt:lpstr>
      <vt:lpstr>Слайд 3</vt:lpstr>
      <vt:lpstr>Известно, что ботинки на 40 % дешевле, чем куртка, и на 50 % дороже, чем шапка.  Определите, на сколько процентов куртка дороже, чем шапка?</vt:lpstr>
      <vt:lpstr>Решение:  Пусть шапка стоит x руб. Тогда по условию куртка стоит x+0.5x=1.5x   Ботинки при этом стоят 1.5x+0.4∗1.5x=2.1x  рублей. Куртка стоит дороже, чем шапка на 150 процентов. Ответ 150. </vt:lpstr>
      <vt:lpstr>Моторная лодка спускается вниз по реке от A до B за 6 часов, причем собственная скорость лодки в 3 раза больше скорости течения реки. За какое время лодка поднимается вверх по реке от B до А.</vt:lpstr>
      <vt:lpstr>Решение:  Пусть скорость реки x км/ч. Тогда по условию скорость лодки в стоячей воде 3x км/ч. Составим уравнение и найдем время. 6(3x+x)=t(3x−x) t=12 Ответ 12. </vt:lpstr>
      <vt:lpstr>Для консервирования 10 кг баклажан необходимо 0,5 л столового уксуса  (10%‐й  раствор  уксусной  кислоты).  У  хозяйки  имеется  уксусная  эссенция  (80%‐й раствор уксусной кислоты). Сколько миллилитров уксусной эссенции понадобится хозяйке для  консервирования 20 кг баклажан?   </vt:lpstr>
      <vt:lpstr>Для 20 кг баклажан хозяйке понадобится 1 л столового уксуса. В 1 л столового уксуса содержится 0.1∗1000=1000. мл чистого уксуса. Тогда уксусной эссенции понадобится 100/0.8=125 мл. Ответ 125. </vt:lpstr>
      <vt:lpstr>Часы со стрелками показывают 6 часов 35 минут. Через сколько минут минутная  стрелка в пятый раз поравняется с часовой? </vt:lpstr>
      <vt:lpstr>Решение:  В первый раз стрелки поравняются в 7 часов (от 35 до 40 минут), во второй раз в 8 часов (между 40 и 45 минутами), в третий раз в 9 часов (между 45 и 50 минутами), в четвертый раз в 10 часов (между 50 и 55 минутами) и в пятый раз - ровно в 12-00. Таким образом, имеем, что в  пятый раз стрелки поравняются через 5∙60+25=325  минут. Ответ 325.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777</cp:lastModifiedBy>
  <cp:revision>17</cp:revision>
  <dcterms:created xsi:type="dcterms:W3CDTF">2013-11-29T00:33:30Z</dcterms:created>
  <dcterms:modified xsi:type="dcterms:W3CDTF">2017-12-15T11:57:02Z</dcterms:modified>
</cp:coreProperties>
</file>