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9" r:id="rId7"/>
    <p:sldId id="262" r:id="rId8"/>
    <p:sldId id="263" r:id="rId9"/>
    <p:sldId id="264" r:id="rId10"/>
    <p:sldId id="268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0C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15B7-5DC1-45F8-8BD2-D97555A8FAF6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7A92-29FA-4182-907A-E12AC7770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000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15B7-5DC1-45F8-8BD2-D97555A8FAF6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7A92-29FA-4182-907A-E12AC7770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696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15B7-5DC1-45F8-8BD2-D97555A8FAF6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7A92-29FA-4182-907A-E12AC7770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56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15B7-5DC1-45F8-8BD2-D97555A8FAF6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7A92-29FA-4182-907A-E12AC7770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618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15B7-5DC1-45F8-8BD2-D97555A8FAF6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7A92-29FA-4182-907A-E12AC7770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583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15B7-5DC1-45F8-8BD2-D97555A8FAF6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7A92-29FA-4182-907A-E12AC7770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707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15B7-5DC1-45F8-8BD2-D97555A8FAF6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7A92-29FA-4182-907A-E12AC7770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850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15B7-5DC1-45F8-8BD2-D97555A8FAF6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7A92-29FA-4182-907A-E12AC7770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661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15B7-5DC1-45F8-8BD2-D97555A8FAF6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7A92-29FA-4182-907A-E12AC7770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842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15B7-5DC1-45F8-8BD2-D97555A8FAF6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7A92-29FA-4182-907A-E12AC7770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811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15B7-5DC1-45F8-8BD2-D97555A8FAF6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7A92-29FA-4182-907A-E12AC7770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430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D15B7-5DC1-45F8-8BD2-D97555A8FAF6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C7A92-29FA-4182-907A-E12AC77708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032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4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6.png"/><Relationship Id="rId4" Type="http://schemas.openxmlformats.org/officeDocument/2006/relationships/image" Target="../media/image35.png"/><Relationship Id="rId9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0" y="0"/>
            <a:ext cx="12192000" cy="6858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422004" y="1126707"/>
            <a:ext cx="53301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ФРУКТЫ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33352"/>
            <a:ext cx="12192000" cy="4024648"/>
          </a:xfrm>
          <a:prstGeom prst="flowChartAlternateProcess">
            <a:avLst/>
          </a:prstGeom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275373" y="58538"/>
            <a:ext cx="8913081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логопедического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занятия: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10872" y="2696367"/>
            <a:ext cx="637933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Яковлева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Н.Н.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МБДОУ №181 г. Ростов-на-Дону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9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12192000" cy="6858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03120" y="139640"/>
            <a:ext cx="53928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spcAft>
                <a:spcPts val="0"/>
              </a:spcAft>
            </a:pPr>
            <a:r>
              <a:rPr lang="ru-RU" sz="4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Игра </a:t>
            </a:r>
            <a:r>
              <a:rPr lang="ru-RU" sz="4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«4-й лишний»</a:t>
            </a:r>
            <a:endParaRPr lang="ru-RU" sz="4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370" y="1763904"/>
            <a:ext cx="2446985" cy="16650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6562" y="1196113"/>
            <a:ext cx="2005774" cy="22621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8073" y="1262151"/>
            <a:ext cx="2352040" cy="23206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691" y="4562141"/>
            <a:ext cx="2550016" cy="170001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71988">
            <a:off x="6212611" y="4233443"/>
            <a:ext cx="2596438" cy="155786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4804" y="1196113"/>
            <a:ext cx="2215605" cy="217867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4869">
            <a:off x="9181654" y="1494547"/>
            <a:ext cx="2501011" cy="543698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5930" y="4356288"/>
            <a:ext cx="2188212" cy="1905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74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0" y="0"/>
            <a:ext cx="12192000" cy="6858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409519" y="2493348"/>
            <a:ext cx="777764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внимание!!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53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0"/>
            <a:ext cx="12192000" cy="6858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057" y="3044071"/>
            <a:ext cx="7258857" cy="36294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3819" y="1804520"/>
            <a:ext cx="4736092" cy="32489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5784" y="17536"/>
            <a:ext cx="4368086" cy="433896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13117" y="789530"/>
            <a:ext cx="72595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«Что привез нам грузовик»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107582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0" y="0"/>
            <a:ext cx="12192000" cy="6858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3953" y="2823428"/>
            <a:ext cx="3434791" cy="27134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5132"/>
            <a:ext cx="3145588" cy="21285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915" y="4081636"/>
            <a:ext cx="2548044" cy="24121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0736" y="507281"/>
            <a:ext cx="3145622" cy="37747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744" y="2190983"/>
            <a:ext cx="2034818" cy="44235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2180" y="458312"/>
            <a:ext cx="2005774" cy="226215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097" y="458356"/>
            <a:ext cx="1782041" cy="175828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3357" y="5312991"/>
            <a:ext cx="2572223" cy="14918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8539" y="5576697"/>
            <a:ext cx="1842275" cy="122818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5692" y="285118"/>
            <a:ext cx="2188212" cy="190586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2180" y="507281"/>
            <a:ext cx="2005774" cy="226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21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-115068" y="0"/>
            <a:ext cx="12307068" cy="6929866"/>
            <a:chOff x="-57534" y="0"/>
            <a:chExt cx="12307068" cy="6929866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0" y="0"/>
              <a:ext cx="12192000" cy="6858000"/>
            </a:xfrm>
            <a:prstGeom prst="roundRect">
              <a:avLst/>
            </a:prstGeom>
            <a:noFill/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4058" y="1401773"/>
              <a:ext cx="8436230" cy="5030102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02901" y="0"/>
              <a:ext cx="4546633" cy="6888842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90295" y="929376"/>
              <a:ext cx="3649989" cy="5502499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47624" y="2677966"/>
              <a:ext cx="2697540" cy="3966971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57534" y="0"/>
              <a:ext cx="5590092" cy="6929866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88676" y="5576552"/>
              <a:ext cx="6203324" cy="1321949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5666704"/>
              <a:ext cx="5988676" cy="1231797"/>
            </a:xfrm>
            <a:prstGeom prst="rect">
              <a:avLst/>
            </a:prstGeom>
          </p:spPr>
        </p:pic>
      </p:grpSp>
      <p:sp>
        <p:nvSpPr>
          <p:cNvPr id="14" name="Прямоугольник 13"/>
          <p:cNvSpPr/>
          <p:nvPr/>
        </p:nvSpPr>
        <p:spPr>
          <a:xfrm>
            <a:off x="5154027" y="190125"/>
            <a:ext cx="54498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«Душистые фрукты» 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468598" y="5321498"/>
            <a:ext cx="3584495" cy="13234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Осень снова к нам пришла.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Осень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дождик принесла. Фрукты припасла в саду. Очень фрукты я люблю!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43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-4295" y="0"/>
            <a:ext cx="12192000" cy="6858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8800" y="1499024"/>
            <a:ext cx="10594398" cy="461707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768681" y="373486"/>
            <a:ext cx="2654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акой сок</a:t>
            </a: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96429" y="5504355"/>
            <a:ext cx="1661375" cy="64394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ананасовый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52613" y="5558762"/>
            <a:ext cx="1661375" cy="64394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гранатовый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55432" y="5558762"/>
            <a:ext cx="1661375" cy="64394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грейпфрутовый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74951" y="5521135"/>
            <a:ext cx="1661375" cy="64394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яблочный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15536" y="5472157"/>
            <a:ext cx="1661375" cy="64394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апельсиновый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1015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Прямоугольник с двумя скругленными противолежащими углами 47"/>
          <p:cNvSpPr/>
          <p:nvPr/>
        </p:nvSpPr>
        <p:spPr>
          <a:xfrm>
            <a:off x="3294321" y="86087"/>
            <a:ext cx="8798941" cy="6675322"/>
          </a:xfrm>
          <a:prstGeom prst="round2DiagRect">
            <a:avLst/>
          </a:prstGeom>
          <a:solidFill>
            <a:srgbClr val="FBE0CD"/>
          </a:solidFill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10914" y="5003563"/>
            <a:ext cx="1306306" cy="140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984" y="2417124"/>
            <a:ext cx="1459260" cy="156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4718" y="1996830"/>
            <a:ext cx="1306306" cy="140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"/>
          <p:cNvGrpSpPr/>
          <p:nvPr/>
        </p:nvGrpSpPr>
        <p:grpSpPr>
          <a:xfrm>
            <a:off x="1941632" y="223155"/>
            <a:ext cx="1201881" cy="6164007"/>
            <a:chOff x="2766422" y="238514"/>
            <a:chExt cx="1201881" cy="6164007"/>
          </a:xfrm>
        </p:grpSpPr>
        <p:sp>
          <p:nvSpPr>
            <p:cNvPr id="29" name="Капля 28"/>
            <p:cNvSpPr/>
            <p:nvPr/>
          </p:nvSpPr>
          <p:spPr>
            <a:xfrm>
              <a:off x="3057096" y="388757"/>
              <a:ext cx="880764" cy="691247"/>
            </a:xfrm>
            <a:prstGeom prst="teardrop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>
              <a:off x="2766423" y="853094"/>
              <a:ext cx="180913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2766422" y="5941497"/>
              <a:ext cx="180913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2766423" y="4869160"/>
              <a:ext cx="180913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2766423" y="3371101"/>
              <a:ext cx="180913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2766423" y="1946738"/>
              <a:ext cx="180913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Капля 35"/>
            <p:cNvSpPr/>
            <p:nvPr/>
          </p:nvSpPr>
          <p:spPr>
            <a:xfrm>
              <a:off x="3070720" y="1711105"/>
              <a:ext cx="880764" cy="691247"/>
            </a:xfrm>
            <a:prstGeom prst="teardrop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Капля 36"/>
            <p:cNvSpPr/>
            <p:nvPr/>
          </p:nvSpPr>
          <p:spPr>
            <a:xfrm>
              <a:off x="3087539" y="3148477"/>
              <a:ext cx="880764" cy="691247"/>
            </a:xfrm>
            <a:prstGeom prst="teardrop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Капля 37"/>
            <p:cNvSpPr/>
            <p:nvPr/>
          </p:nvSpPr>
          <p:spPr>
            <a:xfrm>
              <a:off x="3057096" y="4486489"/>
              <a:ext cx="880764" cy="691247"/>
            </a:xfrm>
            <a:prstGeom prst="teardrop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Капля 38"/>
            <p:cNvSpPr/>
            <p:nvPr/>
          </p:nvSpPr>
          <p:spPr>
            <a:xfrm>
              <a:off x="3087539" y="5595874"/>
              <a:ext cx="880764" cy="691247"/>
            </a:xfrm>
            <a:prstGeom prst="teardrop">
              <a:avLst/>
            </a:prstGeom>
            <a:noFill/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260059" y="238514"/>
              <a:ext cx="53572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5400" dirty="0"/>
                <a:t>1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243240" y="1554412"/>
              <a:ext cx="53572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5400" dirty="0"/>
                <a:t>2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243240" y="2988947"/>
              <a:ext cx="53572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5400" dirty="0"/>
                <a:t>3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238347" y="4339687"/>
              <a:ext cx="53572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5400" dirty="0"/>
                <a:t>4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296901" y="5479191"/>
              <a:ext cx="53572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5400" dirty="0"/>
                <a:t>5</a:t>
              </a:r>
            </a:p>
          </p:txBody>
        </p:sp>
      </p:grpSp>
      <p:pic>
        <p:nvPicPr>
          <p:cNvPr id="49" name="Рисунок 4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46" y="65535"/>
            <a:ext cx="1532063" cy="1155802"/>
          </a:xfrm>
          <a:prstGeom prst="rect">
            <a:avLst/>
          </a:prstGeom>
        </p:spPr>
      </p:pic>
      <p:pic>
        <p:nvPicPr>
          <p:cNvPr id="5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4640" y="2192064"/>
            <a:ext cx="1306306" cy="140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59601">
            <a:off x="58139" y="5333142"/>
            <a:ext cx="1761137" cy="1056681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59601">
            <a:off x="10186383" y="661669"/>
            <a:ext cx="1761137" cy="1056681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59601">
            <a:off x="7727713" y="5103473"/>
            <a:ext cx="1761137" cy="1056681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59601">
            <a:off x="6621354" y="2148095"/>
            <a:ext cx="1761137" cy="1056681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59601">
            <a:off x="3747635" y="5344005"/>
            <a:ext cx="1761137" cy="1056681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59601">
            <a:off x="4056411" y="426260"/>
            <a:ext cx="1761137" cy="1056681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4294" y="3701905"/>
            <a:ext cx="1532063" cy="1155802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02" y="1339231"/>
            <a:ext cx="1204368" cy="1184295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1851" y="3305585"/>
            <a:ext cx="1204368" cy="1184295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2959" y="5074394"/>
            <a:ext cx="1204368" cy="1184295"/>
          </a:xfrm>
          <a:prstGeom prst="rect">
            <a:avLst/>
          </a:prstGeom>
        </p:spPr>
      </p:pic>
      <p:pic>
        <p:nvPicPr>
          <p:cNvPr id="65" name="Рисунок 6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47" y="4039918"/>
            <a:ext cx="2048940" cy="1311321"/>
          </a:xfrm>
          <a:prstGeom prst="rect">
            <a:avLst/>
          </a:prstGeom>
        </p:spPr>
      </p:pic>
      <p:pic>
        <p:nvPicPr>
          <p:cNvPr id="66" name="Рисунок 6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2084" y="402253"/>
            <a:ext cx="2048940" cy="1311321"/>
          </a:xfrm>
          <a:prstGeom prst="rect">
            <a:avLst/>
          </a:prstGeom>
        </p:spPr>
      </p:pic>
      <p:pic>
        <p:nvPicPr>
          <p:cNvPr id="67" name="Рисунок 6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3018" y="1030874"/>
            <a:ext cx="2048940" cy="1311321"/>
          </a:xfrm>
          <a:prstGeom prst="rect">
            <a:avLst/>
          </a:prstGeom>
        </p:spPr>
      </p:pic>
      <p:pic>
        <p:nvPicPr>
          <p:cNvPr id="68" name="Рисунок 6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5460" y="3779736"/>
            <a:ext cx="2048940" cy="1311321"/>
          </a:xfrm>
          <a:prstGeom prst="rect">
            <a:avLst/>
          </a:prstGeom>
        </p:spPr>
      </p:pic>
      <p:pic>
        <p:nvPicPr>
          <p:cNvPr id="69" name="Рисунок 6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5869" y="3661097"/>
            <a:ext cx="2048940" cy="131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73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0" y="0"/>
            <a:ext cx="12192000" cy="6858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965148" y="323438"/>
            <a:ext cx="826170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44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r>
              <a:rPr kumimoji="0" lang="ru-RU" altLang="ru-RU" sz="4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4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«Ветер дует»</a:t>
            </a:r>
            <a:endParaRPr kumimoji="0" lang="ru-RU" altLang="ru-RU" sz="4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16205" y="1334448"/>
            <a:ext cx="72379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дует нам в лицо,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Закачалось деревцо.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тише, тише,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Деревцо всё выше, выше.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садик мы с тобой пойдём,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Фрукты с дерева сорвём.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0465" y="4156597"/>
            <a:ext cx="8716387" cy="284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19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0" y="51515"/>
            <a:ext cx="12192000" cy="6858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rgbClr val="00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507" l="667" r="99667">
                        <a14:foregroundMark x1="15333" y1="60591" x2="15333" y2="60591"/>
                        <a14:foregroundMark x1="2333" y1="22167" x2="2333" y2="22167"/>
                        <a14:foregroundMark x1="5667" y1="4433" x2="5667" y2="4433"/>
                        <a14:foregroundMark x1="52000" y1="37931" x2="52000" y2="37931"/>
                        <a14:foregroundMark x1="83000" y1="12315" x2="83000" y2="12315"/>
                        <a14:foregroundMark x1="97000" y1="6897" x2="97000" y2="6897"/>
                        <a14:foregroundMark x1="96000" y1="38916" x2="96000" y2="38916"/>
                        <a14:foregroundMark x1="94000" y1="75369" x2="94000" y2="75369"/>
                        <a14:foregroundMark x1="75667" y1="94581" x2="75667" y2="94581"/>
                        <a14:foregroundMark x1="37667" y1="96552" x2="37667" y2="96552"/>
                        <a14:foregroundMark x1="21333" y1="81773" x2="21333" y2="81773"/>
                        <a14:backgroundMark x1="51000" y1="15271" x2="51000" y2="15271"/>
                        <a14:backgroundMark x1="5333" y1="82759" x2="5333" y2="82759"/>
                        <a14:backgroundMark x1="90333" y1="90148" x2="90333" y2="90148"/>
                      </a14:backgroundRemoval>
                    </a14:imgEffect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0195" y="5132404"/>
            <a:ext cx="2130976" cy="14419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359" y="3891843"/>
            <a:ext cx="1204947" cy="26194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7735" y="4376801"/>
            <a:ext cx="1372876" cy="20906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0755" y="5239293"/>
            <a:ext cx="1842275" cy="122818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730136" y="202505"/>
            <a:ext cx="51144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Игра</a:t>
            </a:r>
            <a:r>
              <a:rPr lang="ru-RU" sz="4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«Найди пару»</a:t>
            </a:r>
            <a:endParaRPr lang="ru-RU" sz="4400" b="1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847" y="1484255"/>
            <a:ext cx="2025977" cy="13709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1225" y="1626982"/>
            <a:ext cx="1842275" cy="12281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8295" y="971946"/>
            <a:ext cx="1372876" cy="20906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5334" y="418571"/>
            <a:ext cx="1204947" cy="261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89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4.81481E-6 L 0.51132 0.53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60" y="26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1.85185E-6 L 0.4836 0.5275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80" y="26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48148E-6 L -0.27044 0.4965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29" y="24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33333E-6 L -0.75469 0.5118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734" y="2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0" y="0"/>
            <a:ext cx="12192000" cy="6858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03120" y="139640"/>
            <a:ext cx="53928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spcAft>
                <a:spcPts val="0"/>
              </a:spcAft>
            </a:pPr>
            <a:r>
              <a:rPr lang="ru-RU" sz="4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Игра </a:t>
            </a:r>
            <a:r>
              <a:rPr lang="ru-RU" sz="44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«4-й лишний»</a:t>
            </a:r>
            <a:endParaRPr lang="ru-RU" sz="4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22" y="1963275"/>
            <a:ext cx="2446985" cy="16650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4511" y="1564532"/>
            <a:ext cx="2091728" cy="20638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691" y="4562141"/>
            <a:ext cx="2550016" cy="17000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87698" y="4551030"/>
            <a:ext cx="2528753" cy="17111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260" y="4704289"/>
            <a:ext cx="2596438" cy="15578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2110" y="4482208"/>
            <a:ext cx="2781162" cy="17799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4200" y="1853279"/>
            <a:ext cx="1781028" cy="177509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6993" y="-19760"/>
            <a:ext cx="3279389" cy="364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49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116</Words>
  <Application>Microsoft Office PowerPoint</Application>
  <PresentationFormat>Широкоэкранный</PresentationFormat>
  <Paragraphs>30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Иванова</dc:creator>
  <cp:lastModifiedBy>Ольга Иванова</cp:lastModifiedBy>
  <cp:revision>26</cp:revision>
  <dcterms:created xsi:type="dcterms:W3CDTF">2017-09-25T22:10:05Z</dcterms:created>
  <dcterms:modified xsi:type="dcterms:W3CDTF">2017-12-16T18:27:17Z</dcterms:modified>
</cp:coreProperties>
</file>