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12/16/2017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ia.gosuslugi.ru/profile/user/person.xhtml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8540" y="5902248"/>
            <a:ext cx="7906384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libri"/>
                <a:cs typeface="Calibri"/>
              </a:rPr>
              <a:t>Действия </a:t>
            </a:r>
            <a:r>
              <a:rPr sz="1200" b="1" spc="-10" dirty="0">
                <a:latin typeface="Calibri"/>
                <a:cs typeface="Calibri"/>
              </a:rPr>
              <a:t>заявителя, </a:t>
            </a:r>
            <a:r>
              <a:rPr sz="1200" b="1" dirty="0">
                <a:latin typeface="Calibri"/>
                <a:cs typeface="Calibri"/>
              </a:rPr>
              <a:t>в </a:t>
            </a:r>
            <a:r>
              <a:rPr sz="1200" b="1" spc="-5" dirty="0">
                <a:latin typeface="Calibri"/>
                <a:cs typeface="Calibri"/>
              </a:rPr>
              <a:t>случае невозможности </a:t>
            </a:r>
            <a:r>
              <a:rPr sz="1200" b="1" spc="-10" dirty="0">
                <a:latin typeface="Calibri"/>
                <a:cs typeface="Calibri"/>
              </a:rPr>
              <a:t>получения</a:t>
            </a:r>
            <a:r>
              <a:rPr sz="1200" b="1" spc="-75" dirty="0">
                <a:latin typeface="Calibri"/>
                <a:cs typeface="Calibri"/>
              </a:rPr>
              <a:t> </a:t>
            </a:r>
            <a:r>
              <a:rPr sz="1200" b="1" spc="-10" dirty="0">
                <a:latin typeface="Calibri"/>
                <a:cs typeface="Calibri"/>
              </a:rPr>
              <a:t>услуги:</a:t>
            </a:r>
            <a:endParaRPr sz="1200">
              <a:latin typeface="Calibri"/>
              <a:cs typeface="Calibri"/>
            </a:endParaRPr>
          </a:p>
          <a:p>
            <a:pPr marL="12700" marR="54610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137795" algn="l"/>
              </a:tabLst>
            </a:pPr>
            <a:r>
              <a:rPr sz="1000" spc="-5" dirty="0">
                <a:latin typeface="Calibri"/>
                <a:cs typeface="Calibri"/>
              </a:rPr>
              <a:t>Проверяем в личном кабинете ЕПГУ (</a:t>
            </a:r>
            <a:r>
              <a:rPr sz="10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https://esia.gosuslugi.ru/profile/user/person.xhtml</a:t>
            </a:r>
            <a:r>
              <a:rPr sz="1000" spc="-5" dirty="0">
                <a:latin typeface="Calibri"/>
                <a:cs typeface="Calibri"/>
              </a:rPr>
              <a:t>) свои </a:t>
            </a:r>
            <a:r>
              <a:rPr sz="1000" spc="-10" dirty="0">
                <a:latin typeface="Calibri"/>
                <a:cs typeface="Calibri"/>
              </a:rPr>
              <a:t>ФИО (должны </a:t>
            </a:r>
            <a:r>
              <a:rPr sz="1000" spc="-5" dirty="0">
                <a:latin typeface="Calibri"/>
                <a:cs typeface="Calibri"/>
              </a:rPr>
              <a:t>совпадать с учетом регистра с дан-  </a:t>
            </a:r>
            <a:r>
              <a:rPr sz="1000" spc="-10" dirty="0">
                <a:latin typeface="Calibri"/>
                <a:cs typeface="Calibri"/>
              </a:rPr>
              <a:t>ными </a:t>
            </a:r>
            <a:r>
              <a:rPr sz="1000" spc="-5" dirty="0">
                <a:latin typeface="Calibri"/>
                <a:cs typeface="Calibri"/>
              </a:rPr>
              <a:t>в базе </a:t>
            </a:r>
            <a:r>
              <a:rPr sz="1000" spc="-10" dirty="0">
                <a:latin typeface="Calibri"/>
                <a:cs typeface="Calibri"/>
              </a:rPr>
              <a:t>данных школы, только </a:t>
            </a:r>
            <a:r>
              <a:rPr sz="1000" spc="-5" dirty="0">
                <a:latin typeface="Calibri"/>
                <a:cs typeface="Calibri"/>
              </a:rPr>
              <a:t>в этом случае на портале погрузится Ваш ребенок). </a:t>
            </a:r>
            <a:r>
              <a:rPr sz="1000" spc="-10" dirty="0">
                <a:latin typeface="Calibri"/>
                <a:cs typeface="Calibri"/>
              </a:rPr>
              <a:t>Верный </a:t>
            </a:r>
            <a:r>
              <a:rPr sz="1000" spc="-5" dirty="0">
                <a:latin typeface="Calibri"/>
                <a:cs typeface="Calibri"/>
              </a:rPr>
              <a:t>формат: Иванов</a:t>
            </a:r>
            <a:r>
              <a:rPr sz="1000" spc="3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Иван Иванович</a:t>
            </a:r>
            <a:endParaRPr sz="1000">
              <a:latin typeface="Calibri"/>
              <a:cs typeface="Calibri"/>
            </a:endParaRPr>
          </a:p>
          <a:p>
            <a:pPr marL="137160" indent="-124460">
              <a:lnSpc>
                <a:spcPct val="100000"/>
              </a:lnSpc>
              <a:buAutoNum type="arabicPeriod"/>
              <a:tabLst>
                <a:tab pos="137795" algn="l"/>
              </a:tabLst>
            </a:pPr>
            <a:r>
              <a:rPr sz="1000" spc="-5" dirty="0">
                <a:latin typeface="Calibri"/>
                <a:cs typeface="Calibri"/>
              </a:rPr>
              <a:t>Если </a:t>
            </a:r>
            <a:r>
              <a:rPr sz="1000" spc="-10" dirty="0">
                <a:latin typeface="Calibri"/>
                <a:cs typeface="Calibri"/>
              </a:rPr>
              <a:t>данные </a:t>
            </a:r>
            <a:r>
              <a:rPr sz="1000" spc="-5" dirty="0">
                <a:latin typeface="Calibri"/>
                <a:cs typeface="Calibri"/>
              </a:rPr>
              <a:t>записаны верно, то необходимо обратиться непосредственно в образовательное учреждение, в котором обучается Ваш</a:t>
            </a:r>
            <a:r>
              <a:rPr sz="1000" spc="180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ребенок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69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2017-12-16T13:35:13Z</dcterms:created>
  <dcterms:modified xsi:type="dcterms:W3CDTF">2017-12-16T13:59:20Z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2016-12-09T00:00:00Z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2017-12-16T00:00:00Z</vt:filetime>
  </property>
</Properties>
</file>