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drawingml.diagramColors+xml" PartName="/ppt/diagrams/colors1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ms-office.drawingml.diagramDrawing+xml" PartName="/ppt/diagrams/drawing1.xml"/>
  <Override ContentType="application/vnd.openxmlformats-officedocument.drawingml.diagramStyle+xml" PartName="/ppt/diagrams/quickStyl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BFF7D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199505-FC33-41B7-B217-647705538AE3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8FAC90-CCEE-4AA4-9D2E-47DD4AB93A29}">
      <dgm:prSet phldrT="[Текст]" custT="1"/>
      <dgm:spPr/>
      <dgm:t>
        <a:bodyPr/>
        <a:lstStyle/>
        <a:p>
          <a:r>
            <a:rPr lang="ru-RU" sz="2400" dirty="0" smtClean="0"/>
            <a:t>ФИЗИОЛОГИЧЕСКАЯ (состояние здоровья)</a:t>
          </a:r>
          <a:endParaRPr lang="ru-RU" sz="2400" dirty="0"/>
        </a:p>
      </dgm:t>
    </dgm:pt>
    <dgm:pt modelId="{C369AC11-AEB4-4CDD-8F43-327EAD6BC42D}" type="parTrans" cxnId="{11403C8B-4081-4F64-BFCD-DDE10F194410}">
      <dgm:prSet/>
      <dgm:spPr/>
      <dgm:t>
        <a:bodyPr/>
        <a:lstStyle/>
        <a:p>
          <a:endParaRPr lang="ru-RU"/>
        </a:p>
      </dgm:t>
    </dgm:pt>
    <dgm:pt modelId="{C6E8B1F4-8347-4C11-8F2D-3F96B561D406}" type="sibTrans" cxnId="{11403C8B-4081-4F64-BFCD-DDE10F194410}">
      <dgm:prSet/>
      <dgm:spPr/>
      <dgm:t>
        <a:bodyPr/>
        <a:lstStyle/>
        <a:p>
          <a:endParaRPr lang="ru-RU"/>
        </a:p>
      </dgm:t>
    </dgm:pt>
    <dgm:pt modelId="{9ECE40B5-5898-426F-993E-13202FE29495}">
      <dgm:prSet phldrT="[Текст]" custT="1"/>
      <dgm:spPr/>
      <dgm:t>
        <a:bodyPr/>
        <a:lstStyle/>
        <a:p>
          <a:r>
            <a:rPr lang="ru-RU" sz="700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- </a:t>
          </a:r>
          <a:endParaRPr lang="ru-RU" sz="700" dirty="0">
            <a:solidFill>
              <a:schemeClr val="accent5">
                <a:lumMod val="60000"/>
                <a:lumOff val="40000"/>
              </a:schemeClr>
            </a:solidFill>
          </a:endParaRPr>
        </a:p>
      </dgm:t>
    </dgm:pt>
    <dgm:pt modelId="{A47CD110-2D21-49B2-9536-FDED2CEE5D86}" type="parTrans" cxnId="{6687E349-FDCB-4941-96DE-C9A97DA43998}">
      <dgm:prSet/>
      <dgm:spPr/>
      <dgm:t>
        <a:bodyPr/>
        <a:lstStyle/>
        <a:p>
          <a:endParaRPr lang="ru-RU"/>
        </a:p>
      </dgm:t>
    </dgm:pt>
    <dgm:pt modelId="{A64DB255-9D73-498D-ADE2-4AA036F91F03}" type="sibTrans" cxnId="{6687E349-FDCB-4941-96DE-C9A97DA43998}">
      <dgm:prSet/>
      <dgm:spPr/>
      <dgm:t>
        <a:bodyPr/>
        <a:lstStyle/>
        <a:p>
          <a:endParaRPr lang="ru-RU"/>
        </a:p>
      </dgm:t>
    </dgm:pt>
    <dgm:pt modelId="{8A9AC79C-62E3-4A31-929E-1EB4F60513DF}">
      <dgm:prSet phldrT="[Текст]" custT="1"/>
      <dgm:spPr/>
      <dgm:t>
        <a:bodyPr/>
        <a:lstStyle/>
        <a:p>
          <a:r>
            <a:rPr lang="ru-RU" sz="11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rPr>
            <a:t>э</a:t>
          </a:r>
          <a:r>
            <a:rPr lang="ru-RU" sz="5900" dirty="0" smtClean="0"/>
            <a:t>  </a:t>
          </a:r>
          <a:endParaRPr lang="ru-RU" sz="5900" dirty="0"/>
        </a:p>
      </dgm:t>
    </dgm:pt>
    <dgm:pt modelId="{E345D6DB-7557-4C0F-B93B-5A3BB18CFD23}" type="parTrans" cxnId="{D01ECDDB-80B1-4AE7-A211-8151789AAFD4}">
      <dgm:prSet/>
      <dgm:spPr/>
      <dgm:t>
        <a:bodyPr/>
        <a:lstStyle/>
        <a:p>
          <a:endParaRPr lang="ru-RU"/>
        </a:p>
      </dgm:t>
    </dgm:pt>
    <dgm:pt modelId="{8A739503-953F-4193-968C-5AC5C3B0847A}" type="sibTrans" cxnId="{D01ECDDB-80B1-4AE7-A211-8151789AAFD4}">
      <dgm:prSet/>
      <dgm:spPr/>
      <dgm:t>
        <a:bodyPr/>
        <a:lstStyle/>
        <a:p>
          <a:endParaRPr lang="ru-RU"/>
        </a:p>
      </dgm:t>
    </dgm:pt>
    <dgm:pt modelId="{EC574C44-31F4-4CF3-BE4E-EA53D3BFBD14}">
      <dgm:prSet phldrT="[Текст]" custT="1"/>
      <dgm:spPr/>
      <dgm:t>
        <a:bodyPr/>
        <a:lstStyle/>
        <a:p>
          <a:r>
            <a:rPr lang="ru-RU" sz="2400" dirty="0" smtClean="0">
              <a:latin typeface="Arial" pitchFamily="34" charset="0"/>
              <a:cs typeface="Arial" pitchFamily="34" charset="0"/>
            </a:rPr>
            <a:t>ПСИХОЛОГИЧЕСКАЯ</a:t>
          </a:r>
          <a:endParaRPr lang="ru-RU" sz="2400" dirty="0">
            <a:latin typeface="Arial" pitchFamily="34" charset="0"/>
            <a:cs typeface="Arial" pitchFamily="34" charset="0"/>
          </a:endParaRPr>
        </a:p>
      </dgm:t>
    </dgm:pt>
    <dgm:pt modelId="{8D326125-57BE-457C-A684-6BD3CB49659C}" type="parTrans" cxnId="{0D85BCA3-8817-4ADA-B45F-D870EA1FF095}">
      <dgm:prSet/>
      <dgm:spPr/>
      <dgm:t>
        <a:bodyPr/>
        <a:lstStyle/>
        <a:p>
          <a:endParaRPr lang="ru-RU"/>
        </a:p>
      </dgm:t>
    </dgm:pt>
    <dgm:pt modelId="{718118DF-4031-43F4-B2E6-767A6C565262}" type="sibTrans" cxnId="{0D85BCA3-8817-4ADA-B45F-D870EA1FF095}">
      <dgm:prSet/>
      <dgm:spPr/>
      <dgm:t>
        <a:bodyPr/>
        <a:lstStyle/>
        <a:p>
          <a:endParaRPr lang="ru-RU"/>
        </a:p>
      </dgm:t>
    </dgm:pt>
    <dgm:pt modelId="{B571FE31-7E74-433F-907A-007173B6251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ИНТЕЛЛЕКТУАЛЬНАЯ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573F9255-C990-4EFC-986E-EB4FC9DD42B4}" type="parTrans" cxnId="{E9021936-D2DD-4F73-918A-6D3074073E13}">
      <dgm:prSet/>
      <dgm:spPr/>
      <dgm:t>
        <a:bodyPr/>
        <a:lstStyle/>
        <a:p>
          <a:endParaRPr lang="ru-RU"/>
        </a:p>
      </dgm:t>
    </dgm:pt>
    <dgm:pt modelId="{7E61BA1F-7C35-4FD6-87A1-6C47532E83BC}" type="sibTrans" cxnId="{E9021936-D2DD-4F73-918A-6D3074073E13}">
      <dgm:prSet/>
      <dgm:spPr/>
      <dgm:t>
        <a:bodyPr/>
        <a:lstStyle/>
        <a:p>
          <a:endParaRPr lang="ru-RU"/>
        </a:p>
      </dgm:t>
    </dgm:pt>
    <dgm:pt modelId="{AF9CD2E9-EA7C-4374-B5BF-4BBCAA8D0FB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ЛИЧНОСТНАЯ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92FC9CD8-F751-41E6-A3B5-A68FABE21FF2}" type="parTrans" cxnId="{04F5D659-C760-4275-A69D-AC5252714B75}">
      <dgm:prSet/>
      <dgm:spPr/>
      <dgm:t>
        <a:bodyPr/>
        <a:lstStyle/>
        <a:p>
          <a:endParaRPr lang="ru-RU"/>
        </a:p>
      </dgm:t>
    </dgm:pt>
    <dgm:pt modelId="{87364FEC-0DC8-4FD4-9ACA-3682E88DE588}" type="sibTrans" cxnId="{04F5D659-C760-4275-A69D-AC5252714B75}">
      <dgm:prSet/>
      <dgm:spPr/>
      <dgm:t>
        <a:bodyPr/>
        <a:lstStyle/>
        <a:p>
          <a:endParaRPr lang="ru-RU"/>
        </a:p>
      </dgm:t>
    </dgm:pt>
    <dgm:pt modelId="{706F0E91-4D66-43A3-92EF-20BE360E9DAB}">
      <dgm:prSet phldrT="[Текст]" custT="1"/>
      <dgm:spPr/>
      <dgm:t>
        <a:bodyPr/>
        <a:lstStyle/>
        <a:p>
          <a:r>
            <a:rPr lang="ru-RU" sz="2800" dirty="0" smtClean="0"/>
            <a:t>ПОЗНАВАТЕЛЬНАЯ</a:t>
          </a:r>
          <a:endParaRPr lang="ru-RU" sz="2800" dirty="0"/>
        </a:p>
      </dgm:t>
    </dgm:pt>
    <dgm:pt modelId="{DD6BA7FE-9ACC-416B-9CF1-FA92FAD38C07}" type="parTrans" cxnId="{CAA5E257-777C-4A5E-A75C-BABD8E3B12AD}">
      <dgm:prSet/>
      <dgm:spPr/>
      <dgm:t>
        <a:bodyPr/>
        <a:lstStyle/>
        <a:p>
          <a:endParaRPr lang="ru-RU"/>
        </a:p>
      </dgm:t>
    </dgm:pt>
    <dgm:pt modelId="{8B4809A6-4DE9-4999-B966-5A5A5EBDF7E2}" type="sibTrans" cxnId="{CAA5E257-777C-4A5E-A75C-BABD8E3B12AD}">
      <dgm:prSet/>
      <dgm:spPr/>
      <dgm:t>
        <a:bodyPr/>
        <a:lstStyle/>
        <a:p>
          <a:endParaRPr lang="ru-RU"/>
        </a:p>
      </dgm:t>
    </dgm:pt>
    <dgm:pt modelId="{A0E526C4-BA22-4D9A-AE14-91931C95DA00}">
      <dgm:prSet phldrT="[Текст]" custT="1"/>
      <dgm:spPr/>
      <dgm:t>
        <a:bodyPr/>
        <a:lstStyle/>
        <a:p>
          <a:r>
            <a:rPr lang="ru-RU" sz="200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-</a:t>
          </a:r>
          <a:endParaRPr lang="ru-RU" sz="200" dirty="0">
            <a:solidFill>
              <a:schemeClr val="accent5">
                <a:lumMod val="60000"/>
                <a:lumOff val="40000"/>
              </a:schemeClr>
            </a:solidFill>
          </a:endParaRPr>
        </a:p>
      </dgm:t>
    </dgm:pt>
    <dgm:pt modelId="{56B63818-9F9D-4541-8C0F-F5D094620288}" type="parTrans" cxnId="{0322ACCD-F847-4CFE-8B18-8F40AAAFDDDD}">
      <dgm:prSet/>
      <dgm:spPr/>
      <dgm:t>
        <a:bodyPr/>
        <a:lstStyle/>
        <a:p>
          <a:endParaRPr lang="ru-RU"/>
        </a:p>
      </dgm:t>
    </dgm:pt>
    <dgm:pt modelId="{64A49F42-227B-484D-A7AC-5AD53028C97A}" type="sibTrans" cxnId="{0322ACCD-F847-4CFE-8B18-8F40AAAFDDDD}">
      <dgm:prSet/>
      <dgm:spPr/>
      <dgm:t>
        <a:bodyPr/>
        <a:lstStyle/>
        <a:p>
          <a:endParaRPr lang="ru-RU"/>
        </a:p>
      </dgm:t>
    </dgm:pt>
    <dgm:pt modelId="{24C857A0-937C-4641-ABD4-D8E0EA28467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ЭМОЦИОНАЛЬ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09A75104-5DDE-463B-A8A2-B8043A819F70}" type="parTrans" cxnId="{11B4FC47-6EA2-4D84-87EC-DEA532FC14F1}">
      <dgm:prSet/>
      <dgm:spPr/>
      <dgm:t>
        <a:bodyPr/>
        <a:lstStyle/>
        <a:p>
          <a:endParaRPr lang="ru-RU"/>
        </a:p>
      </dgm:t>
    </dgm:pt>
    <dgm:pt modelId="{60B306B2-64C8-44FC-921C-D217C265C3C7}" type="sibTrans" cxnId="{11B4FC47-6EA2-4D84-87EC-DEA532FC14F1}">
      <dgm:prSet/>
      <dgm:spPr/>
      <dgm:t>
        <a:bodyPr/>
        <a:lstStyle/>
        <a:p>
          <a:endParaRPr lang="ru-RU"/>
        </a:p>
      </dgm:t>
    </dgm:pt>
    <dgm:pt modelId="{7B4A9E93-4F38-4A52-AB4F-0F937D37DBEF}">
      <dgm:prSet phldrT="[Текст]" custT="1"/>
      <dgm:spPr/>
      <dgm:t>
        <a:bodyPr/>
        <a:lstStyle/>
        <a:p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86FA6D5C-0CDD-4DEC-8D87-D66EAB3D8464}" type="parTrans" cxnId="{AE8AB5AA-5C63-42C9-B352-59C306350DB4}">
      <dgm:prSet/>
      <dgm:spPr/>
      <dgm:t>
        <a:bodyPr/>
        <a:lstStyle/>
        <a:p>
          <a:endParaRPr lang="ru-RU"/>
        </a:p>
      </dgm:t>
    </dgm:pt>
    <dgm:pt modelId="{793FF892-4B57-4E66-9B00-EDF8CD6A5631}" type="sibTrans" cxnId="{AE8AB5AA-5C63-42C9-B352-59C306350DB4}">
      <dgm:prSet/>
      <dgm:spPr/>
      <dgm:t>
        <a:bodyPr/>
        <a:lstStyle/>
        <a:p>
          <a:endParaRPr lang="ru-RU"/>
        </a:p>
      </dgm:t>
    </dgm:pt>
    <dgm:pt modelId="{89DA53C1-74B6-4267-9CF3-AB8D6F25FF0C}">
      <dgm:prSet phldrT="[Текст]" custT="1"/>
      <dgm:spPr/>
      <dgm:t>
        <a:bodyPr/>
        <a:lstStyle/>
        <a:p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F104B018-1B7B-4795-B6F3-D9A6D9FAF3B6}" type="parTrans" cxnId="{24821899-1D68-4FC9-97D3-54033DA951BF}">
      <dgm:prSet/>
      <dgm:spPr/>
      <dgm:t>
        <a:bodyPr/>
        <a:lstStyle/>
        <a:p>
          <a:endParaRPr lang="ru-RU"/>
        </a:p>
      </dgm:t>
    </dgm:pt>
    <dgm:pt modelId="{BAD66FFB-5114-4A81-9BEB-099407C93664}" type="sibTrans" cxnId="{24821899-1D68-4FC9-97D3-54033DA951BF}">
      <dgm:prSet/>
      <dgm:spPr/>
      <dgm:t>
        <a:bodyPr/>
        <a:lstStyle/>
        <a:p>
          <a:endParaRPr lang="ru-RU"/>
        </a:p>
      </dgm:t>
    </dgm:pt>
    <dgm:pt modelId="{58599987-FD19-4B1C-83CF-392657B030B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НО-ВОЛЕВАЯ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6ED1A58C-5CA3-454C-A317-841FC72BAF5A}" type="parTrans" cxnId="{40794AA4-8039-46C6-ADC6-2AF430E2D13E}">
      <dgm:prSet/>
      <dgm:spPr/>
      <dgm:t>
        <a:bodyPr/>
        <a:lstStyle/>
        <a:p>
          <a:endParaRPr lang="ru-RU"/>
        </a:p>
      </dgm:t>
    </dgm:pt>
    <dgm:pt modelId="{7A6528FA-CAA7-4746-B980-2A2190937315}" type="sibTrans" cxnId="{40794AA4-8039-46C6-ADC6-2AF430E2D13E}">
      <dgm:prSet/>
      <dgm:spPr/>
      <dgm:t>
        <a:bodyPr/>
        <a:lstStyle/>
        <a:p>
          <a:endParaRPr lang="ru-RU"/>
        </a:p>
      </dgm:t>
    </dgm:pt>
    <dgm:pt modelId="{9A19C0A1-20F8-469E-B281-E5ABA9827FDD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И СОЦИАЛЬНАЯ</a:t>
          </a:r>
          <a:endParaRPr lang="ru-RU" sz="18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E31E368B-BD2D-4E70-80EA-D0FAF50AE567}" type="parTrans" cxnId="{D2E6A188-A42B-4045-95D3-60E2C393E1FE}">
      <dgm:prSet/>
      <dgm:spPr/>
      <dgm:t>
        <a:bodyPr/>
        <a:lstStyle/>
        <a:p>
          <a:endParaRPr lang="ru-RU"/>
        </a:p>
      </dgm:t>
    </dgm:pt>
    <dgm:pt modelId="{F9FB8CCC-57FA-4611-A781-43577D3DC37D}" type="sibTrans" cxnId="{D2E6A188-A42B-4045-95D3-60E2C393E1FE}">
      <dgm:prSet/>
      <dgm:spPr/>
      <dgm:t>
        <a:bodyPr/>
        <a:lstStyle/>
        <a:p>
          <a:endParaRPr lang="ru-RU"/>
        </a:p>
      </dgm:t>
    </dgm:pt>
    <dgm:pt modelId="{335DC47C-1BD0-4646-A1ED-5884FAC46858}" type="pres">
      <dgm:prSet presAssocID="{ED199505-FC33-41B7-B217-647705538AE3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9E45E0-4B1F-47D2-9B51-3DC1A40A8007}" type="pres">
      <dgm:prSet presAssocID="{ED199505-FC33-41B7-B217-647705538AE3}" presName="cycle" presStyleCnt="0"/>
      <dgm:spPr/>
    </dgm:pt>
    <dgm:pt modelId="{EB76AB43-6B8A-4784-84ED-CCF42C478E43}" type="pres">
      <dgm:prSet presAssocID="{ED199505-FC33-41B7-B217-647705538AE3}" presName="centerShape" presStyleCnt="0"/>
      <dgm:spPr/>
    </dgm:pt>
    <dgm:pt modelId="{C2C1517B-65FE-4FAE-909A-FEF9AFD7C582}" type="pres">
      <dgm:prSet presAssocID="{ED199505-FC33-41B7-B217-647705538AE3}" presName="connSite" presStyleLbl="node1" presStyleIdx="0" presStyleCnt="4"/>
      <dgm:spPr/>
    </dgm:pt>
    <dgm:pt modelId="{E252A11B-BE2E-4561-90A0-98AE1CF968C9}" type="pres">
      <dgm:prSet presAssocID="{ED199505-FC33-41B7-B217-647705538AE3}" presName="visible" presStyleLbl="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DED233D-BE98-48AF-9D27-D16DE24435B3}" type="pres">
      <dgm:prSet presAssocID="{C369AC11-AEB4-4CDD-8F43-327EAD6BC42D}" presName="Name25" presStyleLbl="parChTrans1D1" presStyleIdx="0" presStyleCnt="3"/>
      <dgm:spPr/>
      <dgm:t>
        <a:bodyPr/>
        <a:lstStyle/>
        <a:p>
          <a:endParaRPr lang="ru-RU"/>
        </a:p>
      </dgm:t>
    </dgm:pt>
    <dgm:pt modelId="{D7F37261-21AA-4137-A158-A63F0A4F440E}" type="pres">
      <dgm:prSet presAssocID="{2E8FAC90-CCEE-4AA4-9D2E-47DD4AB93A29}" presName="node" presStyleCnt="0"/>
      <dgm:spPr/>
    </dgm:pt>
    <dgm:pt modelId="{3B81041E-E8A8-4C66-AD7B-D3C6D7CF4ED6}" type="pres">
      <dgm:prSet presAssocID="{2E8FAC90-CCEE-4AA4-9D2E-47DD4AB93A29}" presName="parentNode" presStyleLbl="node1" presStyleIdx="1" presStyleCnt="4" custScaleX="135813" custLinFactNeighborX="-19525" custLinFactNeighborY="238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814C9-EC1A-4926-95F3-8ED3580A29DD}" type="pres">
      <dgm:prSet presAssocID="{2E8FAC90-CCEE-4AA4-9D2E-47DD4AB93A29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08FBE0-42FF-4BDB-B8A2-192F2B775EB2}" type="pres">
      <dgm:prSet presAssocID="{8D326125-57BE-457C-A684-6BD3CB49659C}" presName="Name25" presStyleLbl="parChTrans1D1" presStyleIdx="1" presStyleCnt="3"/>
      <dgm:spPr/>
      <dgm:t>
        <a:bodyPr/>
        <a:lstStyle/>
        <a:p>
          <a:endParaRPr lang="ru-RU"/>
        </a:p>
      </dgm:t>
    </dgm:pt>
    <dgm:pt modelId="{8E0BD346-49D9-4B01-9D63-138DD765CA42}" type="pres">
      <dgm:prSet presAssocID="{EC574C44-31F4-4CF3-BE4E-EA53D3BFBD14}" presName="node" presStyleCnt="0"/>
      <dgm:spPr/>
    </dgm:pt>
    <dgm:pt modelId="{9E447B11-F39F-42F0-9565-8446CBD83BEB}" type="pres">
      <dgm:prSet presAssocID="{EC574C44-31F4-4CF3-BE4E-EA53D3BFBD14}" presName="parentNode" presStyleLbl="node1" presStyleIdx="2" presStyleCnt="4" custScaleX="138434" custScaleY="105679" custLinFactNeighborX="10262" custLinFactNeighborY="-40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31D3D-0479-42A5-887A-BA6C2F192F95}" type="pres">
      <dgm:prSet presAssocID="{EC574C44-31F4-4CF3-BE4E-EA53D3BFBD14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E98A7-590E-4D66-B5F3-19576D578381}" type="pres">
      <dgm:prSet presAssocID="{DD6BA7FE-9ACC-416B-9CF1-FA92FAD38C07}" presName="Name25" presStyleLbl="parChTrans1D1" presStyleIdx="2" presStyleCnt="3"/>
      <dgm:spPr/>
      <dgm:t>
        <a:bodyPr/>
        <a:lstStyle/>
        <a:p>
          <a:endParaRPr lang="ru-RU"/>
        </a:p>
      </dgm:t>
    </dgm:pt>
    <dgm:pt modelId="{0B4AB4CF-3860-43EE-AE36-1505B7491C07}" type="pres">
      <dgm:prSet presAssocID="{706F0E91-4D66-43A3-92EF-20BE360E9DAB}" presName="node" presStyleCnt="0"/>
      <dgm:spPr/>
    </dgm:pt>
    <dgm:pt modelId="{FE919C85-1B7B-4952-AF74-FC9F1BD1CE95}" type="pres">
      <dgm:prSet presAssocID="{706F0E91-4D66-43A3-92EF-20BE360E9DAB}" presName="parentNode" presStyleLbl="node1" presStyleIdx="3" presStyleCnt="4" custScaleX="148365" custScaleY="86740" custLinFactNeighborX="-16223" custLinFactNeighborY="-668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89F42F-364C-4B79-9907-0EE0DD5B9DC9}" type="pres">
      <dgm:prSet presAssocID="{706F0E91-4D66-43A3-92EF-20BE360E9DAB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6C3B4C-83F0-4DE8-9897-F4A00F6CB03B}" type="presOf" srcId="{7B4A9E93-4F38-4A52-AB4F-0F937D37DBEF}" destId="{EF431D3D-0479-42A5-887A-BA6C2F192F95}" srcOrd="0" destOrd="1" presId="urn:microsoft.com/office/officeart/2005/8/layout/radial2"/>
    <dgm:cxn modelId="{9F2B558C-F064-4378-9612-577D00EC1B14}" type="presOf" srcId="{8A9AC79C-62E3-4A31-929E-1EB4F60513DF}" destId="{2BE814C9-EC1A-4926-95F3-8ED3580A29DD}" srcOrd="0" destOrd="1" presId="urn:microsoft.com/office/officeart/2005/8/layout/radial2"/>
    <dgm:cxn modelId="{817CB5CE-C5B7-4E7F-AD85-DB89C70EB761}" type="presOf" srcId="{24C857A0-937C-4641-ABD4-D8E0EA28467F}" destId="{EF431D3D-0479-42A5-887A-BA6C2F192F95}" srcOrd="0" destOrd="5" presId="urn:microsoft.com/office/officeart/2005/8/layout/radial2"/>
    <dgm:cxn modelId="{11B4FC47-6EA2-4D84-87EC-DEA532FC14F1}" srcId="{EC574C44-31F4-4CF3-BE4E-EA53D3BFBD14}" destId="{24C857A0-937C-4641-ABD4-D8E0EA28467F}" srcOrd="5" destOrd="0" parTransId="{09A75104-5DDE-463B-A8A2-B8043A819F70}" sibTransId="{60B306B2-64C8-44FC-921C-D217C265C3C7}"/>
    <dgm:cxn modelId="{AE8AB5AA-5C63-42C9-B352-59C306350DB4}" srcId="{EC574C44-31F4-4CF3-BE4E-EA53D3BFBD14}" destId="{7B4A9E93-4F38-4A52-AB4F-0F937D37DBEF}" srcOrd="1" destOrd="0" parTransId="{86FA6D5C-0CDD-4DEC-8D87-D66EAB3D8464}" sibTransId="{793FF892-4B57-4E66-9B00-EDF8CD6A5631}"/>
    <dgm:cxn modelId="{0322ACCD-F847-4CFE-8B18-8F40AAAFDDDD}" srcId="{706F0E91-4D66-43A3-92EF-20BE360E9DAB}" destId="{A0E526C4-BA22-4D9A-AE14-91931C95DA00}" srcOrd="0" destOrd="0" parTransId="{56B63818-9F9D-4541-8C0F-F5D094620288}" sibTransId="{64A49F42-227B-484D-A7AC-5AD53028C97A}"/>
    <dgm:cxn modelId="{49DCF072-DF28-4DDA-A332-D4C909D811F8}" type="presOf" srcId="{9A19C0A1-20F8-469E-B281-E5ABA9827FDD}" destId="{EF431D3D-0479-42A5-887A-BA6C2F192F95}" srcOrd="0" destOrd="3" presId="urn:microsoft.com/office/officeart/2005/8/layout/radial2"/>
    <dgm:cxn modelId="{4FB71AE0-4B2A-42E7-91DE-6F5D4132728A}" type="presOf" srcId="{89DA53C1-74B6-4267-9CF3-AB8D6F25FF0C}" destId="{EF431D3D-0479-42A5-887A-BA6C2F192F95}" srcOrd="0" destOrd="4" presId="urn:microsoft.com/office/officeart/2005/8/layout/radial2"/>
    <dgm:cxn modelId="{40794AA4-8039-46C6-ADC6-2AF430E2D13E}" srcId="{EC574C44-31F4-4CF3-BE4E-EA53D3BFBD14}" destId="{58599987-FD19-4B1C-83CF-392657B030BB}" srcOrd="6" destOrd="0" parTransId="{6ED1A58C-5CA3-454C-A317-841FC72BAF5A}" sibTransId="{7A6528FA-CAA7-4746-B980-2A2190937315}"/>
    <dgm:cxn modelId="{E9021936-D2DD-4F73-918A-6D3074073E13}" srcId="{EC574C44-31F4-4CF3-BE4E-EA53D3BFBD14}" destId="{B571FE31-7E74-433F-907A-007173B62512}" srcOrd="0" destOrd="0" parTransId="{573F9255-C990-4EFC-986E-EB4FC9DD42B4}" sibTransId="{7E61BA1F-7C35-4FD6-87A1-6C47532E83BC}"/>
    <dgm:cxn modelId="{41372B46-6F59-4973-93BF-1E3D1BC1EC97}" type="presOf" srcId="{B571FE31-7E74-433F-907A-007173B62512}" destId="{EF431D3D-0479-42A5-887A-BA6C2F192F95}" srcOrd="0" destOrd="0" presId="urn:microsoft.com/office/officeart/2005/8/layout/radial2"/>
    <dgm:cxn modelId="{42484348-0613-4B9A-9C2A-177FDDEADB7C}" type="presOf" srcId="{8D326125-57BE-457C-A684-6BD3CB49659C}" destId="{5808FBE0-42FF-4BDB-B8A2-192F2B775EB2}" srcOrd="0" destOrd="0" presId="urn:microsoft.com/office/officeart/2005/8/layout/radial2"/>
    <dgm:cxn modelId="{D18DDD94-39D9-4A8B-806A-E8D614949344}" type="presOf" srcId="{C369AC11-AEB4-4CDD-8F43-327EAD6BC42D}" destId="{FDED233D-BE98-48AF-9D27-D16DE24435B3}" srcOrd="0" destOrd="0" presId="urn:microsoft.com/office/officeart/2005/8/layout/radial2"/>
    <dgm:cxn modelId="{7F681482-CA8A-4CFF-BAB4-949246987C8B}" type="presOf" srcId="{9ECE40B5-5898-426F-993E-13202FE29495}" destId="{2BE814C9-EC1A-4926-95F3-8ED3580A29DD}" srcOrd="0" destOrd="0" presId="urn:microsoft.com/office/officeart/2005/8/layout/radial2"/>
    <dgm:cxn modelId="{04F5D659-C760-4275-A69D-AC5252714B75}" srcId="{EC574C44-31F4-4CF3-BE4E-EA53D3BFBD14}" destId="{AF9CD2E9-EA7C-4374-B5BF-4BBCAA8D0FB1}" srcOrd="2" destOrd="0" parTransId="{92FC9CD8-F751-41E6-A3B5-A68FABE21FF2}" sibTransId="{87364FEC-0DC8-4FD4-9ACA-3682E88DE588}"/>
    <dgm:cxn modelId="{24821899-1D68-4FC9-97D3-54033DA951BF}" srcId="{EC574C44-31F4-4CF3-BE4E-EA53D3BFBD14}" destId="{89DA53C1-74B6-4267-9CF3-AB8D6F25FF0C}" srcOrd="4" destOrd="0" parTransId="{F104B018-1B7B-4795-B6F3-D9A6D9FAF3B6}" sibTransId="{BAD66FFB-5114-4A81-9BEB-099407C93664}"/>
    <dgm:cxn modelId="{E18766F7-34A7-4CD3-9B55-8F6131273862}" type="presOf" srcId="{ED199505-FC33-41B7-B217-647705538AE3}" destId="{335DC47C-1BD0-4646-A1ED-5884FAC46858}" srcOrd="0" destOrd="0" presId="urn:microsoft.com/office/officeart/2005/8/layout/radial2"/>
    <dgm:cxn modelId="{D23E23DC-E2B0-4BCD-945C-9048F13C3BA5}" type="presOf" srcId="{A0E526C4-BA22-4D9A-AE14-91931C95DA00}" destId="{D089F42F-364C-4B79-9907-0EE0DD5B9DC9}" srcOrd="0" destOrd="0" presId="urn:microsoft.com/office/officeart/2005/8/layout/radial2"/>
    <dgm:cxn modelId="{CAA5E257-777C-4A5E-A75C-BABD8E3B12AD}" srcId="{ED199505-FC33-41B7-B217-647705538AE3}" destId="{706F0E91-4D66-43A3-92EF-20BE360E9DAB}" srcOrd="2" destOrd="0" parTransId="{DD6BA7FE-9ACC-416B-9CF1-FA92FAD38C07}" sibTransId="{8B4809A6-4DE9-4999-B966-5A5A5EBDF7E2}"/>
    <dgm:cxn modelId="{3172CEE1-329C-47D3-A80A-78EEF0A74D8E}" type="presOf" srcId="{DD6BA7FE-9ACC-416B-9CF1-FA92FAD38C07}" destId="{1DEE98A7-590E-4D66-B5F3-19576D578381}" srcOrd="0" destOrd="0" presId="urn:microsoft.com/office/officeart/2005/8/layout/radial2"/>
    <dgm:cxn modelId="{43E10CC8-E0F4-4D83-808B-94641A884105}" type="presOf" srcId="{2E8FAC90-CCEE-4AA4-9D2E-47DD4AB93A29}" destId="{3B81041E-E8A8-4C66-AD7B-D3C6D7CF4ED6}" srcOrd="0" destOrd="0" presId="urn:microsoft.com/office/officeart/2005/8/layout/radial2"/>
    <dgm:cxn modelId="{3259CBE1-7169-4081-9773-3AAC5FC7596C}" type="presOf" srcId="{EC574C44-31F4-4CF3-BE4E-EA53D3BFBD14}" destId="{9E447B11-F39F-42F0-9565-8446CBD83BEB}" srcOrd="0" destOrd="0" presId="urn:microsoft.com/office/officeart/2005/8/layout/radial2"/>
    <dgm:cxn modelId="{11403C8B-4081-4F64-BFCD-DDE10F194410}" srcId="{ED199505-FC33-41B7-B217-647705538AE3}" destId="{2E8FAC90-CCEE-4AA4-9D2E-47DD4AB93A29}" srcOrd="0" destOrd="0" parTransId="{C369AC11-AEB4-4CDD-8F43-327EAD6BC42D}" sibTransId="{C6E8B1F4-8347-4C11-8F2D-3F96B561D406}"/>
    <dgm:cxn modelId="{D2E6A188-A42B-4045-95D3-60E2C393E1FE}" srcId="{EC574C44-31F4-4CF3-BE4E-EA53D3BFBD14}" destId="{9A19C0A1-20F8-469E-B281-E5ABA9827FDD}" srcOrd="3" destOrd="0" parTransId="{E31E368B-BD2D-4E70-80EA-D0FAF50AE567}" sibTransId="{F9FB8CCC-57FA-4611-A781-43577D3DC37D}"/>
    <dgm:cxn modelId="{A82D200F-F16A-4024-92DF-E5A9368E7B68}" type="presOf" srcId="{58599987-FD19-4B1C-83CF-392657B030BB}" destId="{EF431D3D-0479-42A5-887A-BA6C2F192F95}" srcOrd="0" destOrd="6" presId="urn:microsoft.com/office/officeart/2005/8/layout/radial2"/>
    <dgm:cxn modelId="{0D85BCA3-8817-4ADA-B45F-D870EA1FF095}" srcId="{ED199505-FC33-41B7-B217-647705538AE3}" destId="{EC574C44-31F4-4CF3-BE4E-EA53D3BFBD14}" srcOrd="1" destOrd="0" parTransId="{8D326125-57BE-457C-A684-6BD3CB49659C}" sibTransId="{718118DF-4031-43F4-B2E6-767A6C565262}"/>
    <dgm:cxn modelId="{CF0D9ADE-8027-4D60-8302-C108C723779D}" type="presOf" srcId="{706F0E91-4D66-43A3-92EF-20BE360E9DAB}" destId="{FE919C85-1B7B-4952-AF74-FC9F1BD1CE95}" srcOrd="0" destOrd="0" presId="urn:microsoft.com/office/officeart/2005/8/layout/radial2"/>
    <dgm:cxn modelId="{2AE6748C-AC8E-4D3F-B345-972D1B970641}" type="presOf" srcId="{AF9CD2E9-EA7C-4374-B5BF-4BBCAA8D0FB1}" destId="{EF431D3D-0479-42A5-887A-BA6C2F192F95}" srcOrd="0" destOrd="2" presId="urn:microsoft.com/office/officeart/2005/8/layout/radial2"/>
    <dgm:cxn modelId="{6687E349-FDCB-4941-96DE-C9A97DA43998}" srcId="{2E8FAC90-CCEE-4AA4-9D2E-47DD4AB93A29}" destId="{9ECE40B5-5898-426F-993E-13202FE29495}" srcOrd="0" destOrd="0" parTransId="{A47CD110-2D21-49B2-9536-FDED2CEE5D86}" sibTransId="{A64DB255-9D73-498D-ADE2-4AA036F91F03}"/>
    <dgm:cxn modelId="{D01ECDDB-80B1-4AE7-A211-8151789AAFD4}" srcId="{2E8FAC90-CCEE-4AA4-9D2E-47DD4AB93A29}" destId="{8A9AC79C-62E3-4A31-929E-1EB4F60513DF}" srcOrd="1" destOrd="0" parTransId="{E345D6DB-7557-4C0F-B93B-5A3BB18CFD23}" sibTransId="{8A739503-953F-4193-968C-5AC5C3B0847A}"/>
    <dgm:cxn modelId="{7F81C800-CDE3-4B84-AF0D-F45A22D9EB16}" type="presParOf" srcId="{335DC47C-1BD0-4646-A1ED-5884FAC46858}" destId="{129E45E0-4B1F-47D2-9B51-3DC1A40A8007}" srcOrd="0" destOrd="0" presId="urn:microsoft.com/office/officeart/2005/8/layout/radial2"/>
    <dgm:cxn modelId="{AC851363-2ACE-4CE5-90A3-319D4990B9E4}" type="presParOf" srcId="{129E45E0-4B1F-47D2-9B51-3DC1A40A8007}" destId="{EB76AB43-6B8A-4784-84ED-CCF42C478E43}" srcOrd="0" destOrd="0" presId="urn:microsoft.com/office/officeart/2005/8/layout/radial2"/>
    <dgm:cxn modelId="{491B70B2-2959-4689-9660-96674BD21AD2}" type="presParOf" srcId="{EB76AB43-6B8A-4784-84ED-CCF42C478E43}" destId="{C2C1517B-65FE-4FAE-909A-FEF9AFD7C582}" srcOrd="0" destOrd="0" presId="urn:microsoft.com/office/officeart/2005/8/layout/radial2"/>
    <dgm:cxn modelId="{DB79D89D-206E-4C12-A310-51CB5466661B}" type="presParOf" srcId="{EB76AB43-6B8A-4784-84ED-CCF42C478E43}" destId="{E252A11B-BE2E-4561-90A0-98AE1CF968C9}" srcOrd="1" destOrd="0" presId="urn:microsoft.com/office/officeart/2005/8/layout/radial2"/>
    <dgm:cxn modelId="{D124E949-DA6E-471C-8ED5-1A552AEA2229}" type="presParOf" srcId="{129E45E0-4B1F-47D2-9B51-3DC1A40A8007}" destId="{FDED233D-BE98-48AF-9D27-D16DE24435B3}" srcOrd="1" destOrd="0" presId="urn:microsoft.com/office/officeart/2005/8/layout/radial2"/>
    <dgm:cxn modelId="{46257F41-EB2B-4831-B955-1BACF0CDB05A}" type="presParOf" srcId="{129E45E0-4B1F-47D2-9B51-3DC1A40A8007}" destId="{D7F37261-21AA-4137-A158-A63F0A4F440E}" srcOrd="2" destOrd="0" presId="urn:microsoft.com/office/officeart/2005/8/layout/radial2"/>
    <dgm:cxn modelId="{12418955-8DD8-440A-91C7-EC2A6D6C2A19}" type="presParOf" srcId="{D7F37261-21AA-4137-A158-A63F0A4F440E}" destId="{3B81041E-E8A8-4C66-AD7B-D3C6D7CF4ED6}" srcOrd="0" destOrd="0" presId="urn:microsoft.com/office/officeart/2005/8/layout/radial2"/>
    <dgm:cxn modelId="{D471B95E-9123-4B73-96CD-382F7C7D07C5}" type="presParOf" srcId="{D7F37261-21AA-4137-A158-A63F0A4F440E}" destId="{2BE814C9-EC1A-4926-95F3-8ED3580A29DD}" srcOrd="1" destOrd="0" presId="urn:microsoft.com/office/officeart/2005/8/layout/radial2"/>
    <dgm:cxn modelId="{7E8558FB-8145-457F-8DB4-A67C4D57DBA8}" type="presParOf" srcId="{129E45E0-4B1F-47D2-9B51-3DC1A40A8007}" destId="{5808FBE0-42FF-4BDB-B8A2-192F2B775EB2}" srcOrd="3" destOrd="0" presId="urn:microsoft.com/office/officeart/2005/8/layout/radial2"/>
    <dgm:cxn modelId="{35924451-93BE-4031-A1CA-FDE3CC242F98}" type="presParOf" srcId="{129E45E0-4B1F-47D2-9B51-3DC1A40A8007}" destId="{8E0BD346-49D9-4B01-9D63-138DD765CA42}" srcOrd="4" destOrd="0" presId="urn:microsoft.com/office/officeart/2005/8/layout/radial2"/>
    <dgm:cxn modelId="{97E8A8F0-48BD-49EB-87AF-785A62A055EE}" type="presParOf" srcId="{8E0BD346-49D9-4B01-9D63-138DD765CA42}" destId="{9E447B11-F39F-42F0-9565-8446CBD83BEB}" srcOrd="0" destOrd="0" presId="urn:microsoft.com/office/officeart/2005/8/layout/radial2"/>
    <dgm:cxn modelId="{21CBF38C-7065-4F59-B9BE-C47F2E9EC619}" type="presParOf" srcId="{8E0BD346-49D9-4B01-9D63-138DD765CA42}" destId="{EF431D3D-0479-42A5-887A-BA6C2F192F95}" srcOrd="1" destOrd="0" presId="urn:microsoft.com/office/officeart/2005/8/layout/radial2"/>
    <dgm:cxn modelId="{8DACA42A-0127-482C-8B83-40083BF36BD3}" type="presParOf" srcId="{129E45E0-4B1F-47D2-9B51-3DC1A40A8007}" destId="{1DEE98A7-590E-4D66-B5F3-19576D578381}" srcOrd="5" destOrd="0" presId="urn:microsoft.com/office/officeart/2005/8/layout/radial2"/>
    <dgm:cxn modelId="{E6CB5259-CD58-4913-8F07-605BF7587F30}" type="presParOf" srcId="{129E45E0-4B1F-47D2-9B51-3DC1A40A8007}" destId="{0B4AB4CF-3860-43EE-AE36-1505B7491C07}" srcOrd="6" destOrd="0" presId="urn:microsoft.com/office/officeart/2005/8/layout/radial2"/>
    <dgm:cxn modelId="{DBF088D0-6A31-46AC-8CE6-6F2E8DF86BB0}" type="presParOf" srcId="{0B4AB4CF-3860-43EE-AE36-1505B7491C07}" destId="{FE919C85-1B7B-4952-AF74-FC9F1BD1CE95}" srcOrd="0" destOrd="0" presId="urn:microsoft.com/office/officeart/2005/8/layout/radial2"/>
    <dgm:cxn modelId="{4CFC9A54-3CA4-4ACE-8E7A-6550CA5BE54C}" type="presParOf" srcId="{0B4AB4CF-3860-43EE-AE36-1505B7491C07}" destId="{D089F42F-364C-4B79-9907-0EE0DD5B9DC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1086AC-C9AB-482A-8E3C-D969E47BFBFB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6D6A63A-B7E0-44E8-8F38-1674583E15C7}">
      <dgm:prSet phldrT="[Текст]" custT="1"/>
      <dgm:spPr/>
      <dgm:t>
        <a:bodyPr/>
        <a:lstStyle/>
        <a:p>
          <a:r>
            <a:rPr lang="ru-RU" sz="8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rPr>
            <a:t>-</a:t>
          </a:r>
          <a:endParaRPr lang="ru-RU" sz="800" dirty="0">
            <a:solidFill>
              <a:schemeClr val="tx2">
                <a:lumMod val="60000"/>
                <a:lumOff val="4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D6088955-8A53-442F-8824-BE6D76D9065D}" type="parTrans" cxnId="{9DD3095E-AA74-40A6-9DFC-5F5309D4FC61}">
      <dgm:prSet/>
      <dgm:spPr/>
      <dgm:t>
        <a:bodyPr/>
        <a:lstStyle/>
        <a:p>
          <a:endParaRPr lang="ru-RU"/>
        </a:p>
      </dgm:t>
    </dgm:pt>
    <dgm:pt modelId="{A5323B8B-2808-443F-B0F3-A014490E2627}" type="sibTrans" cxnId="{9DD3095E-AA74-40A6-9DFC-5F5309D4FC61}">
      <dgm:prSet/>
      <dgm:spPr/>
      <dgm:t>
        <a:bodyPr/>
        <a:lstStyle/>
        <a:p>
          <a:endParaRPr lang="ru-RU"/>
        </a:p>
      </dgm:t>
    </dgm:pt>
    <dgm:pt modelId="{4D2C6CF5-D9B3-44A2-B2C9-65228D69F1C8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</a:rPr>
            <a:t>СОСТОЯНИЕ ЗДОРОВЬЯ</a:t>
          </a:r>
          <a:endParaRPr lang="ru-RU" b="1" dirty="0">
            <a:solidFill>
              <a:srgbClr val="0070C0"/>
            </a:solidFill>
          </a:endParaRPr>
        </a:p>
      </dgm:t>
    </dgm:pt>
    <dgm:pt modelId="{0E289287-D14F-4BD2-B9AA-539F9FBB993B}" type="parTrans" cxnId="{728EDACB-61FA-43FA-B4DB-20E2CE7C1833}">
      <dgm:prSet/>
      <dgm:spPr/>
      <dgm:t>
        <a:bodyPr/>
        <a:lstStyle/>
        <a:p>
          <a:endParaRPr lang="ru-RU"/>
        </a:p>
      </dgm:t>
    </dgm:pt>
    <dgm:pt modelId="{11E0A106-C7C0-4CEE-9FDA-F8F29CA71C11}" type="sibTrans" cxnId="{728EDACB-61FA-43FA-B4DB-20E2CE7C1833}">
      <dgm:prSet/>
      <dgm:spPr/>
      <dgm:t>
        <a:bodyPr/>
        <a:lstStyle/>
        <a:p>
          <a:endParaRPr lang="ru-RU"/>
        </a:p>
      </dgm:t>
    </dgm:pt>
    <dgm:pt modelId="{B52C4EAB-6864-4B87-8A69-02BA55FBF8BB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</a:rPr>
            <a:t>УРОВЕНЬ ЗРЕЛОСТИ ОРГАНИЗМА</a:t>
          </a:r>
          <a:endParaRPr lang="ru-RU" b="1" dirty="0">
            <a:solidFill>
              <a:srgbClr val="0070C0"/>
            </a:solidFill>
          </a:endParaRPr>
        </a:p>
      </dgm:t>
    </dgm:pt>
    <dgm:pt modelId="{8F84D2FD-4005-4E7C-958D-CC6A9D4A4F51}" type="parTrans" cxnId="{848BB96F-C656-4487-B1DD-66F0224E31B0}">
      <dgm:prSet/>
      <dgm:spPr/>
      <dgm:t>
        <a:bodyPr/>
        <a:lstStyle/>
        <a:p>
          <a:endParaRPr lang="ru-RU"/>
        </a:p>
      </dgm:t>
    </dgm:pt>
    <dgm:pt modelId="{BFCC63F4-4D56-4F94-96FE-A05EA05188F9}" type="sibTrans" cxnId="{848BB96F-C656-4487-B1DD-66F0224E31B0}">
      <dgm:prSet/>
      <dgm:spPr/>
      <dgm:t>
        <a:bodyPr/>
        <a:lstStyle/>
        <a:p>
          <a:endParaRPr lang="ru-RU"/>
        </a:p>
      </dgm:t>
    </dgm:pt>
    <dgm:pt modelId="{A5FE50F9-F34E-4A88-A47A-857566D086E4}">
      <dgm:prSet phldrT="[Текст]"/>
      <dgm:spPr/>
      <dgm:t>
        <a:bodyPr/>
        <a:lstStyle/>
        <a:p>
          <a:r>
            <a:rPr lang="ru-RU" dirty="0" smtClean="0">
              <a:solidFill>
                <a:srgbClr val="92D050"/>
              </a:solidFill>
            </a:rPr>
            <a:t>-</a:t>
          </a:r>
          <a:endParaRPr lang="ru-RU" dirty="0">
            <a:solidFill>
              <a:srgbClr val="92D050"/>
            </a:solidFill>
          </a:endParaRPr>
        </a:p>
      </dgm:t>
    </dgm:pt>
    <dgm:pt modelId="{CDD791E3-5A6A-4E69-B195-7A643CB2656B}" type="parTrans" cxnId="{87B31973-7E62-463D-96D9-828E7121B1F8}">
      <dgm:prSet/>
      <dgm:spPr/>
      <dgm:t>
        <a:bodyPr/>
        <a:lstStyle/>
        <a:p>
          <a:endParaRPr lang="ru-RU"/>
        </a:p>
      </dgm:t>
    </dgm:pt>
    <dgm:pt modelId="{09D6FCE9-E376-44B7-B872-F626A2B1C9E8}" type="sibTrans" cxnId="{87B31973-7E62-463D-96D9-828E7121B1F8}">
      <dgm:prSet/>
      <dgm:spPr/>
      <dgm:t>
        <a:bodyPr/>
        <a:lstStyle/>
        <a:p>
          <a:endParaRPr lang="ru-RU"/>
        </a:p>
      </dgm:t>
    </dgm:pt>
    <dgm:pt modelId="{4A29820A-27DB-47D8-BBB4-4ACC1B829E22}">
      <dgm:prSet phldrT="[Текст]"/>
      <dgm:spPr/>
      <dgm:t>
        <a:bodyPr/>
        <a:lstStyle/>
        <a:p>
          <a:r>
            <a:rPr lang="ru-RU" sz="24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rPr>
            <a:t>РАЗВИТИЕ ДВИГАТЕЛЬНЫХ НАВЫКОВ И КАЧЕСТВ</a:t>
          </a:r>
          <a:endParaRPr lang="ru-RU" sz="2400" b="1" dirty="0">
            <a:solidFill>
              <a:srgbClr val="00B050"/>
            </a:solidFill>
            <a:latin typeface="Arial" pitchFamily="34" charset="0"/>
            <a:cs typeface="Arial" pitchFamily="34" charset="0"/>
          </a:endParaRPr>
        </a:p>
      </dgm:t>
    </dgm:pt>
    <dgm:pt modelId="{45AB9CB1-0793-4B62-B2B7-607DA0C84DB0}" type="parTrans" cxnId="{721734AD-0ECC-4B13-8471-67D652069592}">
      <dgm:prSet/>
      <dgm:spPr/>
      <dgm:t>
        <a:bodyPr/>
        <a:lstStyle/>
        <a:p>
          <a:endParaRPr lang="ru-RU"/>
        </a:p>
      </dgm:t>
    </dgm:pt>
    <dgm:pt modelId="{24A16064-90D5-4265-A690-CFFB1C435E2C}" type="sibTrans" cxnId="{721734AD-0ECC-4B13-8471-67D652069592}">
      <dgm:prSet/>
      <dgm:spPr/>
      <dgm:t>
        <a:bodyPr/>
        <a:lstStyle/>
        <a:p>
          <a:endParaRPr lang="ru-RU"/>
        </a:p>
      </dgm:t>
    </dgm:pt>
    <dgm:pt modelId="{21743161-0B24-4D12-86AE-24BFE538AB69}">
      <dgm:prSet phldrT="[Текст]" phldr="1" custT="1"/>
      <dgm:spPr/>
      <dgm:t>
        <a:bodyPr/>
        <a:lstStyle/>
        <a:p>
          <a:endParaRPr lang="ru-RU" sz="800" dirty="0">
            <a:solidFill>
              <a:schemeClr val="bg1"/>
            </a:solidFill>
          </a:endParaRPr>
        </a:p>
      </dgm:t>
    </dgm:pt>
    <dgm:pt modelId="{06713909-0D90-4A01-8A44-2183C7DBB8CE}" type="parTrans" cxnId="{ED26443B-DE48-460D-B1C4-E85001E6B08A}">
      <dgm:prSet/>
      <dgm:spPr/>
      <dgm:t>
        <a:bodyPr/>
        <a:lstStyle/>
        <a:p>
          <a:endParaRPr lang="ru-RU"/>
        </a:p>
      </dgm:t>
    </dgm:pt>
    <dgm:pt modelId="{D856B2EA-7F94-4707-8C1A-BC4DB7C9346A}" type="sibTrans" cxnId="{ED26443B-DE48-460D-B1C4-E85001E6B08A}">
      <dgm:prSet/>
      <dgm:spPr/>
      <dgm:t>
        <a:bodyPr/>
        <a:lstStyle/>
        <a:p>
          <a:endParaRPr lang="ru-RU"/>
        </a:p>
      </dgm:t>
    </dgm:pt>
    <dgm:pt modelId="{729CE1AE-75CF-4A8A-B10E-F531911D760C}">
      <dgm:prSet phldrT="[Текст]" custT="1"/>
      <dgm:spPr/>
      <dgm:t>
        <a:bodyPr/>
        <a:lstStyle/>
        <a:p>
          <a:r>
            <a:rPr lang="ru-RU" sz="800" dirty="0" smtClean="0">
              <a:solidFill>
                <a:schemeClr val="accent6">
                  <a:lumMod val="75000"/>
                </a:schemeClr>
              </a:solidFill>
            </a:rPr>
            <a:t>-</a:t>
          </a:r>
          <a:endParaRPr lang="ru-RU" sz="800" dirty="0">
            <a:solidFill>
              <a:schemeClr val="accent6">
                <a:lumMod val="75000"/>
              </a:schemeClr>
            </a:solidFill>
          </a:endParaRPr>
        </a:p>
      </dgm:t>
    </dgm:pt>
    <dgm:pt modelId="{89FE0CC4-7E0D-4643-888C-4F75EF3DF2A9}" type="parTrans" cxnId="{8C18947C-BD4B-4446-B9E7-98E4CFB6E9B3}">
      <dgm:prSet/>
      <dgm:spPr/>
      <dgm:t>
        <a:bodyPr/>
        <a:lstStyle/>
        <a:p>
          <a:endParaRPr lang="ru-RU"/>
        </a:p>
      </dgm:t>
    </dgm:pt>
    <dgm:pt modelId="{B627BDDB-2DFB-4961-B2A0-6CD8FAE9D20B}" type="sibTrans" cxnId="{8C18947C-BD4B-4446-B9E7-98E4CFB6E9B3}">
      <dgm:prSet/>
      <dgm:spPr/>
      <dgm:t>
        <a:bodyPr/>
        <a:lstStyle/>
        <a:p>
          <a:endParaRPr lang="ru-RU"/>
        </a:p>
      </dgm:t>
    </dgm:pt>
    <dgm:pt modelId="{8884A8AF-F7DF-43B7-823B-26EAE8CEB355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ФИЗИЧЕСКАЯ И УМСТВЕННАЯ РАБОТОСПОСОБНОСТЬ</a:t>
          </a:r>
          <a:endParaRPr lang="ru-RU" sz="2400" b="1" dirty="0">
            <a:solidFill>
              <a:schemeClr val="accent6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CE2B69D9-F725-405F-A5EC-58757EB1B927}" type="parTrans" cxnId="{CC8DAC8E-4BC1-4AA2-9ABF-200369C14F78}">
      <dgm:prSet/>
      <dgm:spPr/>
      <dgm:t>
        <a:bodyPr/>
        <a:lstStyle/>
        <a:p>
          <a:endParaRPr lang="ru-RU"/>
        </a:p>
      </dgm:t>
    </dgm:pt>
    <dgm:pt modelId="{9235126E-FE0D-4A10-9B93-64D2AE08F687}" type="sibTrans" cxnId="{CC8DAC8E-4BC1-4AA2-9ABF-200369C14F78}">
      <dgm:prSet/>
      <dgm:spPr/>
      <dgm:t>
        <a:bodyPr/>
        <a:lstStyle/>
        <a:p>
          <a:endParaRPr lang="ru-RU"/>
        </a:p>
      </dgm:t>
    </dgm:pt>
    <dgm:pt modelId="{683985FB-A71E-4592-A2EF-E0B56A74E806}">
      <dgm:prSet phldrT="[Текст]"/>
      <dgm:spPr/>
      <dgm:t>
        <a:bodyPr/>
        <a:lstStyle/>
        <a:p>
          <a:r>
            <a:rPr lang="ru-RU" sz="2800" dirty="0" smtClean="0">
              <a:solidFill>
                <a:schemeClr val="bg1"/>
              </a:solidFill>
            </a:rPr>
            <a:t>.</a:t>
          </a:r>
          <a:endParaRPr lang="ru-RU" sz="2800" dirty="0">
            <a:solidFill>
              <a:schemeClr val="bg1"/>
            </a:solidFill>
          </a:endParaRPr>
        </a:p>
      </dgm:t>
    </dgm:pt>
    <dgm:pt modelId="{E52F020B-22C4-4A59-A337-674E981DCF93}" type="parTrans" cxnId="{107F4164-93FB-4862-9E60-B66A543AD60E}">
      <dgm:prSet/>
      <dgm:spPr/>
      <dgm:t>
        <a:bodyPr/>
        <a:lstStyle/>
        <a:p>
          <a:endParaRPr lang="ru-RU"/>
        </a:p>
      </dgm:t>
    </dgm:pt>
    <dgm:pt modelId="{41F57253-0477-4DA0-B466-2A6F28D85A01}" type="sibTrans" cxnId="{107F4164-93FB-4862-9E60-B66A543AD60E}">
      <dgm:prSet/>
      <dgm:spPr/>
      <dgm:t>
        <a:bodyPr/>
        <a:lstStyle/>
        <a:p>
          <a:endParaRPr lang="ru-RU"/>
        </a:p>
      </dgm:t>
    </dgm:pt>
    <dgm:pt modelId="{B7543EF7-32F4-4DB1-AAA6-D9D45C4B546E}">
      <dgm:prSet phldrT="[Текст]" custT="1"/>
      <dgm:spPr/>
      <dgm:t>
        <a:bodyPr/>
        <a:lstStyle/>
        <a:p>
          <a:endParaRPr lang="ru-RU" sz="2400" b="1" dirty="0">
            <a:solidFill>
              <a:schemeClr val="accent6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04771EE0-8354-4B1A-A44E-399E8E9600A6}" type="parTrans" cxnId="{ABF47E2A-B490-47F8-A5C6-75B329A5D3A2}">
      <dgm:prSet/>
      <dgm:spPr/>
    </dgm:pt>
    <dgm:pt modelId="{C648F6C7-C1DA-4C19-BA50-C5FAF8612ED6}" type="sibTrans" cxnId="{ABF47E2A-B490-47F8-A5C6-75B329A5D3A2}">
      <dgm:prSet/>
      <dgm:spPr/>
    </dgm:pt>
    <dgm:pt modelId="{F82EFC65-C275-47EA-BB7E-5B2CE68D38D4}" type="pres">
      <dgm:prSet presAssocID="{BB1086AC-C9AB-482A-8E3C-D969E47BFBF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D79667-333F-4878-8209-CE4DA3941432}" type="pres">
      <dgm:prSet presAssocID="{56D6A63A-B7E0-44E8-8F38-1674583E15C7}" presName="composite" presStyleCnt="0"/>
      <dgm:spPr/>
    </dgm:pt>
    <dgm:pt modelId="{0D860CE0-C7DB-4F34-8048-D4BA9757C233}" type="pres">
      <dgm:prSet presAssocID="{56D6A63A-B7E0-44E8-8F38-1674583E15C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7A28C-24CD-4A05-83D4-72F09B949D2E}" type="pres">
      <dgm:prSet presAssocID="{56D6A63A-B7E0-44E8-8F38-1674583E15C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335511-D16B-440F-A511-588F1A2D036D}" type="pres">
      <dgm:prSet presAssocID="{A5323B8B-2808-443F-B0F3-A014490E2627}" presName="sp" presStyleCnt="0"/>
      <dgm:spPr/>
    </dgm:pt>
    <dgm:pt modelId="{D6980CF0-6089-4655-9F5D-05BB9DEFE04A}" type="pres">
      <dgm:prSet presAssocID="{A5FE50F9-F34E-4A88-A47A-857566D086E4}" presName="composite" presStyleCnt="0"/>
      <dgm:spPr/>
    </dgm:pt>
    <dgm:pt modelId="{A6B153E1-D8E4-44AE-99C8-64B3B73D1B74}" type="pres">
      <dgm:prSet presAssocID="{A5FE50F9-F34E-4A88-A47A-857566D086E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512263-CD98-428D-98D5-B94C46EED41B}" type="pres">
      <dgm:prSet presAssocID="{A5FE50F9-F34E-4A88-A47A-857566D086E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33073-2557-4CD9-A5F7-1AD440B31496}" type="pres">
      <dgm:prSet presAssocID="{09D6FCE9-E376-44B7-B872-F626A2B1C9E8}" presName="sp" presStyleCnt="0"/>
      <dgm:spPr/>
    </dgm:pt>
    <dgm:pt modelId="{79D47D0D-BC8C-4795-A53B-7EDD8C2D6E1C}" type="pres">
      <dgm:prSet presAssocID="{729CE1AE-75CF-4A8A-B10E-F531911D760C}" presName="composite" presStyleCnt="0"/>
      <dgm:spPr/>
    </dgm:pt>
    <dgm:pt modelId="{9DA1A409-2045-469D-B2CB-4D6B561E6396}" type="pres">
      <dgm:prSet presAssocID="{729CE1AE-75CF-4A8A-B10E-F531911D760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B46C90-CC8F-4A30-A698-E0BA7CC119E0}" type="pres">
      <dgm:prSet presAssocID="{729CE1AE-75CF-4A8A-B10E-F531911D760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B4920D-EFEB-45D0-BF1F-C21C3D91B9A4}" type="presOf" srcId="{8884A8AF-F7DF-43B7-823B-26EAE8CEB355}" destId="{ECB46C90-CC8F-4A30-A698-E0BA7CC119E0}" srcOrd="0" destOrd="1" presId="urn:microsoft.com/office/officeart/2005/8/layout/chevron2"/>
    <dgm:cxn modelId="{F007AD5A-040A-410C-85EA-8F8995B50A86}" type="presOf" srcId="{4A29820A-27DB-47D8-BBB4-4ACC1B829E22}" destId="{6B512263-CD98-428D-98D5-B94C46EED41B}" srcOrd="0" destOrd="0" presId="urn:microsoft.com/office/officeart/2005/8/layout/chevron2"/>
    <dgm:cxn modelId="{924D93B8-C819-4A56-887C-19A1064814E6}" type="presOf" srcId="{683985FB-A71E-4592-A2EF-E0B56A74E806}" destId="{ECB46C90-CC8F-4A30-A698-E0BA7CC119E0}" srcOrd="0" destOrd="2" presId="urn:microsoft.com/office/officeart/2005/8/layout/chevron2"/>
    <dgm:cxn modelId="{4BBA4496-878F-4E81-B1F0-C52A88E64259}" type="presOf" srcId="{BB1086AC-C9AB-482A-8E3C-D969E47BFBFB}" destId="{F82EFC65-C275-47EA-BB7E-5B2CE68D38D4}" srcOrd="0" destOrd="0" presId="urn:microsoft.com/office/officeart/2005/8/layout/chevron2"/>
    <dgm:cxn modelId="{87B31973-7E62-463D-96D9-828E7121B1F8}" srcId="{BB1086AC-C9AB-482A-8E3C-D969E47BFBFB}" destId="{A5FE50F9-F34E-4A88-A47A-857566D086E4}" srcOrd="1" destOrd="0" parTransId="{CDD791E3-5A6A-4E69-B195-7A643CB2656B}" sibTransId="{09D6FCE9-E376-44B7-B872-F626A2B1C9E8}"/>
    <dgm:cxn modelId="{A89F15EA-EE47-42DC-AFB4-02E3CE82BB76}" type="presOf" srcId="{4D2C6CF5-D9B3-44A2-B2C9-65228D69F1C8}" destId="{0197A28C-24CD-4A05-83D4-72F09B949D2E}" srcOrd="0" destOrd="0" presId="urn:microsoft.com/office/officeart/2005/8/layout/chevron2"/>
    <dgm:cxn modelId="{9A47D9F6-5B17-4258-B96B-402CA1B851C1}" type="presOf" srcId="{729CE1AE-75CF-4A8A-B10E-F531911D760C}" destId="{9DA1A409-2045-469D-B2CB-4D6B561E6396}" srcOrd="0" destOrd="0" presId="urn:microsoft.com/office/officeart/2005/8/layout/chevron2"/>
    <dgm:cxn modelId="{ED26443B-DE48-460D-B1C4-E85001E6B08A}" srcId="{A5FE50F9-F34E-4A88-A47A-857566D086E4}" destId="{21743161-0B24-4D12-86AE-24BFE538AB69}" srcOrd="1" destOrd="0" parTransId="{06713909-0D90-4A01-8A44-2183C7DBB8CE}" sibTransId="{D856B2EA-7F94-4707-8C1A-BC4DB7C9346A}"/>
    <dgm:cxn modelId="{107F4164-93FB-4862-9E60-B66A543AD60E}" srcId="{729CE1AE-75CF-4A8A-B10E-F531911D760C}" destId="{683985FB-A71E-4592-A2EF-E0B56A74E806}" srcOrd="2" destOrd="0" parTransId="{E52F020B-22C4-4A59-A337-674E981DCF93}" sibTransId="{41F57253-0477-4DA0-B466-2A6F28D85A01}"/>
    <dgm:cxn modelId="{8C18947C-BD4B-4446-B9E7-98E4CFB6E9B3}" srcId="{BB1086AC-C9AB-482A-8E3C-D969E47BFBFB}" destId="{729CE1AE-75CF-4A8A-B10E-F531911D760C}" srcOrd="2" destOrd="0" parTransId="{89FE0CC4-7E0D-4643-888C-4F75EF3DF2A9}" sibTransId="{B627BDDB-2DFB-4961-B2A0-6CD8FAE9D20B}"/>
    <dgm:cxn modelId="{848BB96F-C656-4487-B1DD-66F0224E31B0}" srcId="{56D6A63A-B7E0-44E8-8F38-1674583E15C7}" destId="{B52C4EAB-6864-4B87-8A69-02BA55FBF8BB}" srcOrd="1" destOrd="0" parTransId="{8F84D2FD-4005-4E7C-958D-CC6A9D4A4F51}" sibTransId="{BFCC63F4-4D56-4F94-96FE-A05EA05188F9}"/>
    <dgm:cxn modelId="{9DD3095E-AA74-40A6-9DFC-5F5309D4FC61}" srcId="{BB1086AC-C9AB-482A-8E3C-D969E47BFBFB}" destId="{56D6A63A-B7E0-44E8-8F38-1674583E15C7}" srcOrd="0" destOrd="0" parTransId="{D6088955-8A53-442F-8824-BE6D76D9065D}" sibTransId="{A5323B8B-2808-443F-B0F3-A014490E2627}"/>
    <dgm:cxn modelId="{721734AD-0ECC-4B13-8471-67D652069592}" srcId="{A5FE50F9-F34E-4A88-A47A-857566D086E4}" destId="{4A29820A-27DB-47D8-BBB4-4ACC1B829E22}" srcOrd="0" destOrd="0" parTransId="{45AB9CB1-0793-4B62-B2B7-607DA0C84DB0}" sibTransId="{24A16064-90D5-4265-A690-CFFB1C435E2C}"/>
    <dgm:cxn modelId="{ABF47E2A-B490-47F8-A5C6-75B329A5D3A2}" srcId="{729CE1AE-75CF-4A8A-B10E-F531911D760C}" destId="{B7543EF7-32F4-4DB1-AAA6-D9D45C4B546E}" srcOrd="0" destOrd="0" parTransId="{04771EE0-8354-4B1A-A44E-399E8E9600A6}" sibTransId="{C648F6C7-C1DA-4C19-BA50-C5FAF8612ED6}"/>
    <dgm:cxn modelId="{88C1CBDC-67C9-4D63-8A1A-1AFBE2076E76}" type="presOf" srcId="{B52C4EAB-6864-4B87-8A69-02BA55FBF8BB}" destId="{0197A28C-24CD-4A05-83D4-72F09B949D2E}" srcOrd="0" destOrd="1" presId="urn:microsoft.com/office/officeart/2005/8/layout/chevron2"/>
    <dgm:cxn modelId="{AB3CDB09-F1B3-43D6-8957-EBD37FB8F40D}" type="presOf" srcId="{A5FE50F9-F34E-4A88-A47A-857566D086E4}" destId="{A6B153E1-D8E4-44AE-99C8-64B3B73D1B74}" srcOrd="0" destOrd="0" presId="urn:microsoft.com/office/officeart/2005/8/layout/chevron2"/>
    <dgm:cxn modelId="{FEE68C67-D06B-4CA1-9D43-C0F058FA2853}" type="presOf" srcId="{B7543EF7-32F4-4DB1-AAA6-D9D45C4B546E}" destId="{ECB46C90-CC8F-4A30-A698-E0BA7CC119E0}" srcOrd="0" destOrd="0" presId="urn:microsoft.com/office/officeart/2005/8/layout/chevron2"/>
    <dgm:cxn modelId="{DE1EB42C-6ED3-49FF-9AD2-64F3C1A1A5E2}" type="presOf" srcId="{56D6A63A-B7E0-44E8-8F38-1674583E15C7}" destId="{0D860CE0-C7DB-4F34-8048-D4BA9757C233}" srcOrd="0" destOrd="0" presId="urn:microsoft.com/office/officeart/2005/8/layout/chevron2"/>
    <dgm:cxn modelId="{CC8DAC8E-4BC1-4AA2-9ABF-200369C14F78}" srcId="{729CE1AE-75CF-4A8A-B10E-F531911D760C}" destId="{8884A8AF-F7DF-43B7-823B-26EAE8CEB355}" srcOrd="1" destOrd="0" parTransId="{CE2B69D9-F725-405F-A5EC-58757EB1B927}" sibTransId="{9235126E-FE0D-4A10-9B93-64D2AE08F687}"/>
    <dgm:cxn modelId="{415A14D5-F573-4A1F-840D-BFB35CAA87C4}" type="presOf" srcId="{21743161-0B24-4D12-86AE-24BFE538AB69}" destId="{6B512263-CD98-428D-98D5-B94C46EED41B}" srcOrd="0" destOrd="1" presId="urn:microsoft.com/office/officeart/2005/8/layout/chevron2"/>
    <dgm:cxn modelId="{728EDACB-61FA-43FA-B4DB-20E2CE7C1833}" srcId="{56D6A63A-B7E0-44E8-8F38-1674583E15C7}" destId="{4D2C6CF5-D9B3-44A2-B2C9-65228D69F1C8}" srcOrd="0" destOrd="0" parTransId="{0E289287-D14F-4BD2-B9AA-539F9FBB993B}" sibTransId="{11E0A106-C7C0-4CEE-9FDA-F8F29CA71C11}"/>
    <dgm:cxn modelId="{F7BAD6F1-8ADA-42EE-9D80-D52752F6DB84}" type="presParOf" srcId="{F82EFC65-C275-47EA-BB7E-5B2CE68D38D4}" destId="{4AD79667-333F-4878-8209-CE4DA3941432}" srcOrd="0" destOrd="0" presId="urn:microsoft.com/office/officeart/2005/8/layout/chevron2"/>
    <dgm:cxn modelId="{4E7FCC45-0D4D-40CA-89EC-8529F05D20E2}" type="presParOf" srcId="{4AD79667-333F-4878-8209-CE4DA3941432}" destId="{0D860CE0-C7DB-4F34-8048-D4BA9757C233}" srcOrd="0" destOrd="0" presId="urn:microsoft.com/office/officeart/2005/8/layout/chevron2"/>
    <dgm:cxn modelId="{3A510A7C-8F5E-426B-8A04-E98924A3F196}" type="presParOf" srcId="{4AD79667-333F-4878-8209-CE4DA3941432}" destId="{0197A28C-24CD-4A05-83D4-72F09B949D2E}" srcOrd="1" destOrd="0" presId="urn:microsoft.com/office/officeart/2005/8/layout/chevron2"/>
    <dgm:cxn modelId="{003583DE-906F-4886-8382-AFEB707EE814}" type="presParOf" srcId="{F82EFC65-C275-47EA-BB7E-5B2CE68D38D4}" destId="{B6335511-D16B-440F-A511-588F1A2D036D}" srcOrd="1" destOrd="0" presId="urn:microsoft.com/office/officeart/2005/8/layout/chevron2"/>
    <dgm:cxn modelId="{AE6DCCB5-B53E-49E2-9B66-3C776BBB6305}" type="presParOf" srcId="{F82EFC65-C275-47EA-BB7E-5B2CE68D38D4}" destId="{D6980CF0-6089-4655-9F5D-05BB9DEFE04A}" srcOrd="2" destOrd="0" presId="urn:microsoft.com/office/officeart/2005/8/layout/chevron2"/>
    <dgm:cxn modelId="{4DE5CC17-D27F-43E0-8BD7-A0F5D0B36166}" type="presParOf" srcId="{D6980CF0-6089-4655-9F5D-05BB9DEFE04A}" destId="{A6B153E1-D8E4-44AE-99C8-64B3B73D1B74}" srcOrd="0" destOrd="0" presId="urn:microsoft.com/office/officeart/2005/8/layout/chevron2"/>
    <dgm:cxn modelId="{6364772E-2778-413A-8B75-B08F7632BC41}" type="presParOf" srcId="{D6980CF0-6089-4655-9F5D-05BB9DEFE04A}" destId="{6B512263-CD98-428D-98D5-B94C46EED41B}" srcOrd="1" destOrd="0" presId="urn:microsoft.com/office/officeart/2005/8/layout/chevron2"/>
    <dgm:cxn modelId="{3898D67C-8EB9-449D-8AF5-8A791070B5C0}" type="presParOf" srcId="{F82EFC65-C275-47EA-BB7E-5B2CE68D38D4}" destId="{09833073-2557-4CD9-A5F7-1AD440B31496}" srcOrd="3" destOrd="0" presId="urn:microsoft.com/office/officeart/2005/8/layout/chevron2"/>
    <dgm:cxn modelId="{46EAF77F-8261-49B0-9173-CF12F75683B2}" type="presParOf" srcId="{F82EFC65-C275-47EA-BB7E-5B2CE68D38D4}" destId="{79D47D0D-BC8C-4795-A53B-7EDD8C2D6E1C}" srcOrd="4" destOrd="0" presId="urn:microsoft.com/office/officeart/2005/8/layout/chevron2"/>
    <dgm:cxn modelId="{40DCACEC-B7CB-4E55-8B1B-7F69EB7430F7}" type="presParOf" srcId="{79D47D0D-BC8C-4795-A53B-7EDD8C2D6E1C}" destId="{9DA1A409-2045-469D-B2CB-4D6B561E6396}" srcOrd="0" destOrd="0" presId="urn:microsoft.com/office/officeart/2005/8/layout/chevron2"/>
    <dgm:cxn modelId="{9E082CE6-7A66-4AF7-A0EF-9EB989568050}" type="presParOf" srcId="{79D47D0D-BC8C-4795-A53B-7EDD8C2D6E1C}" destId="{ECB46C90-CC8F-4A30-A698-E0BA7CC119E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EE98A7-590E-4D66-B5F3-19576D578381}">
      <dsp:nvSpPr>
        <dsp:cNvPr id="0" name=""/>
        <dsp:cNvSpPr/>
      </dsp:nvSpPr>
      <dsp:spPr>
        <a:xfrm rot="2781110">
          <a:off x="2209162" y="4392409"/>
          <a:ext cx="505751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505751" y="326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08FBE0-42FF-4BDB-B8A2-192F2B775EB2}">
      <dsp:nvSpPr>
        <dsp:cNvPr id="0" name=""/>
        <dsp:cNvSpPr/>
      </dsp:nvSpPr>
      <dsp:spPr>
        <a:xfrm rot="21520027">
          <a:off x="2335802" y="3125683"/>
          <a:ext cx="799346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799346" y="326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D233D-BE98-48AF-9D27-D16DE24435B3}">
      <dsp:nvSpPr>
        <dsp:cNvPr id="0" name=""/>
        <dsp:cNvSpPr/>
      </dsp:nvSpPr>
      <dsp:spPr>
        <a:xfrm rot="18729825">
          <a:off x="2153311" y="1921195"/>
          <a:ext cx="507798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507798" y="326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52A11B-BE2E-4561-90A0-98AE1CF968C9}">
      <dsp:nvSpPr>
        <dsp:cNvPr id="0" name=""/>
        <dsp:cNvSpPr/>
      </dsp:nvSpPr>
      <dsp:spPr>
        <a:xfrm>
          <a:off x="-214135" y="1691992"/>
          <a:ext cx="3000053" cy="300005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1041E-E8A8-4C66-AD7B-D3C6D7CF4ED6}">
      <dsp:nvSpPr>
        <dsp:cNvPr id="0" name=""/>
        <dsp:cNvSpPr/>
      </dsp:nvSpPr>
      <dsp:spPr>
        <a:xfrm>
          <a:off x="2033424" y="116773"/>
          <a:ext cx="2444677" cy="18000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ФИЗИОЛОГИЧЕСКАЯ (состояние здоровья)</a:t>
          </a:r>
          <a:endParaRPr lang="ru-RU" sz="2400" kern="1200" dirty="0"/>
        </a:p>
      </dsp:txBody>
      <dsp:txXfrm>
        <a:off x="2033424" y="116773"/>
        <a:ext cx="2444677" cy="1800032"/>
      </dsp:txXfrm>
    </dsp:sp>
    <dsp:sp modelId="{2BE814C9-EC1A-4926-95F3-8ED3580A29DD}">
      <dsp:nvSpPr>
        <dsp:cNvPr id="0" name=""/>
        <dsp:cNvSpPr/>
      </dsp:nvSpPr>
      <dsp:spPr>
        <a:xfrm>
          <a:off x="3852298" y="116773"/>
          <a:ext cx="3667016" cy="1800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311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700" kern="1200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- </a:t>
          </a:r>
          <a:endParaRPr lang="ru-RU" sz="700" kern="1200" dirty="0">
            <a:solidFill>
              <a:schemeClr val="accent5">
                <a:lumMod val="60000"/>
                <a:lumOff val="40000"/>
              </a:schemeClr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solidFill>
                <a:schemeClr val="accent5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rPr>
            <a:t>э</a:t>
          </a:r>
          <a:r>
            <a:rPr lang="ru-RU" sz="5900" kern="1200" dirty="0" smtClean="0"/>
            <a:t>  </a:t>
          </a:r>
          <a:endParaRPr lang="ru-RU" sz="5900" kern="1200" dirty="0"/>
        </a:p>
      </dsp:txBody>
      <dsp:txXfrm>
        <a:off x="3852298" y="116773"/>
        <a:ext cx="3667016" cy="1800032"/>
      </dsp:txXfrm>
    </dsp:sp>
    <dsp:sp modelId="{9E447B11-F39F-42F0-9565-8446CBD83BEB}">
      <dsp:nvSpPr>
        <dsp:cNvPr id="0" name=""/>
        <dsp:cNvSpPr/>
      </dsp:nvSpPr>
      <dsp:spPr>
        <a:xfrm>
          <a:off x="3134462" y="2168889"/>
          <a:ext cx="2491856" cy="19022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" pitchFamily="34" charset="0"/>
              <a:cs typeface="Arial" pitchFamily="34" charset="0"/>
            </a:rPr>
            <a:t>ПСИХОЛОГИЧЕСКАЯ</a:t>
          </a:r>
          <a:endParaRPr lang="ru-RU" sz="2400" kern="1200" dirty="0">
            <a:latin typeface="Arial" pitchFamily="34" charset="0"/>
            <a:cs typeface="Arial" pitchFamily="34" charset="0"/>
          </a:endParaRPr>
        </a:p>
      </dsp:txBody>
      <dsp:txXfrm>
        <a:off x="3134462" y="2168889"/>
        <a:ext cx="2491856" cy="1902256"/>
      </dsp:txXfrm>
    </dsp:sp>
    <dsp:sp modelId="{EF431D3D-0479-42A5-887A-BA6C2F192F95}">
      <dsp:nvSpPr>
        <dsp:cNvPr id="0" name=""/>
        <dsp:cNvSpPr/>
      </dsp:nvSpPr>
      <dsp:spPr>
        <a:xfrm>
          <a:off x="4941541" y="2168889"/>
          <a:ext cx="3737785" cy="19022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ИНТЕЛЛЕКТУАЛЬНАЯ</a:t>
          </a:r>
          <a:endParaRPr lang="ru-RU" sz="18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ЛИЧНОСТНАЯ</a:t>
          </a:r>
          <a:endParaRPr lang="ru-RU" sz="18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И СОЦИАЛЬНАЯ</a:t>
          </a:r>
          <a:endParaRPr lang="ru-RU" sz="18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ЭМОЦИОНАЛЬ</a:t>
          </a:r>
          <a:endParaRPr lang="ru-RU" sz="18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НО-ВОЛЕВАЯ</a:t>
          </a:r>
          <a:endParaRPr lang="ru-RU" sz="1800" b="1" kern="1200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sp:txBody>
      <dsp:txXfrm>
        <a:off x="4941541" y="2168889"/>
        <a:ext cx="3737785" cy="1902256"/>
      </dsp:txXfrm>
    </dsp:sp>
    <dsp:sp modelId="{FE919C85-1B7B-4952-AF74-FC9F1BD1CE95}">
      <dsp:nvSpPr>
        <dsp:cNvPr id="0" name=""/>
        <dsp:cNvSpPr/>
      </dsp:nvSpPr>
      <dsp:spPr>
        <a:xfrm>
          <a:off x="1951648" y="4509136"/>
          <a:ext cx="2670617" cy="15613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ПОЗНАВАТЕЛЬНАЯ</a:t>
          </a:r>
          <a:endParaRPr lang="ru-RU" sz="2800" kern="1200" dirty="0"/>
        </a:p>
      </dsp:txBody>
      <dsp:txXfrm>
        <a:off x="1951648" y="4509136"/>
        <a:ext cx="2670617" cy="1561348"/>
      </dsp:txXfrm>
    </dsp:sp>
    <dsp:sp modelId="{D089F42F-364C-4B79-9907-0EE0DD5B9DC9}">
      <dsp:nvSpPr>
        <dsp:cNvPr id="0" name=""/>
        <dsp:cNvSpPr/>
      </dsp:nvSpPr>
      <dsp:spPr>
        <a:xfrm>
          <a:off x="3714037" y="4509136"/>
          <a:ext cx="4005926" cy="15613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88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" kern="1200" dirty="0" smtClean="0">
              <a:solidFill>
                <a:schemeClr val="accent5">
                  <a:lumMod val="60000"/>
                  <a:lumOff val="40000"/>
                </a:schemeClr>
              </a:solidFill>
            </a:rPr>
            <a:t>-</a:t>
          </a:r>
          <a:endParaRPr lang="ru-RU" sz="200" kern="1200" dirty="0">
            <a:solidFill>
              <a:schemeClr val="accent5">
                <a:lumMod val="60000"/>
                <a:lumOff val="40000"/>
              </a:schemeClr>
            </a:solidFill>
          </a:endParaRPr>
        </a:p>
      </dsp:txBody>
      <dsp:txXfrm>
        <a:off x="3714037" y="4509136"/>
        <a:ext cx="4005926" cy="156134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860CE0-C7DB-4F34-8048-D4BA9757C233}">
      <dsp:nvSpPr>
        <dsp:cNvPr id="0" name=""/>
        <dsp:cNvSpPr/>
      </dsp:nvSpPr>
      <dsp:spPr>
        <a:xfrm rot="5400000">
          <a:off x="-233000" y="237423"/>
          <a:ext cx="1553334" cy="108733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rPr>
            <a:t>-</a:t>
          </a:r>
          <a:endParaRPr lang="ru-RU" sz="800" kern="1200" dirty="0">
            <a:solidFill>
              <a:schemeClr val="tx2">
                <a:lumMod val="60000"/>
                <a:lumOff val="40000"/>
              </a:schemeClr>
            </a:solidFill>
            <a:latin typeface="Arial" pitchFamily="34" charset="0"/>
            <a:cs typeface="Arial" pitchFamily="34" charset="0"/>
          </a:endParaRPr>
        </a:p>
      </dsp:txBody>
      <dsp:txXfrm rot="5400000">
        <a:off x="-233000" y="237423"/>
        <a:ext cx="1553334" cy="1087333"/>
      </dsp:txXfrm>
    </dsp:sp>
    <dsp:sp modelId="{0197A28C-24CD-4A05-83D4-72F09B949D2E}">
      <dsp:nvSpPr>
        <dsp:cNvPr id="0" name=""/>
        <dsp:cNvSpPr/>
      </dsp:nvSpPr>
      <dsp:spPr>
        <a:xfrm rot="5400000">
          <a:off x="3999273" y="-2907516"/>
          <a:ext cx="1009667" cy="68335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0070C0"/>
              </a:solidFill>
            </a:rPr>
            <a:t>СОСТОЯНИЕ ЗДОРОВЬЯ</a:t>
          </a:r>
          <a:endParaRPr lang="ru-RU" sz="2800" b="1" kern="1200" dirty="0">
            <a:solidFill>
              <a:srgbClr val="0070C0"/>
            </a:solidFill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>
              <a:solidFill>
                <a:srgbClr val="0070C0"/>
              </a:solidFill>
            </a:rPr>
            <a:t>УРОВЕНЬ ЗРЕЛОСТИ ОРГАНИЗМА</a:t>
          </a:r>
          <a:endParaRPr lang="ru-RU" sz="2800" b="1" kern="1200" dirty="0">
            <a:solidFill>
              <a:srgbClr val="0070C0"/>
            </a:solidFill>
          </a:endParaRPr>
        </a:p>
      </dsp:txBody>
      <dsp:txXfrm rot="5400000">
        <a:off x="3999273" y="-2907516"/>
        <a:ext cx="1009667" cy="6833546"/>
      </dsp:txXfrm>
    </dsp:sp>
    <dsp:sp modelId="{A6B153E1-D8E4-44AE-99C8-64B3B73D1B74}">
      <dsp:nvSpPr>
        <dsp:cNvPr id="0" name=""/>
        <dsp:cNvSpPr/>
      </dsp:nvSpPr>
      <dsp:spPr>
        <a:xfrm rot="5400000">
          <a:off x="-233000" y="1596345"/>
          <a:ext cx="1553334" cy="1087333"/>
        </a:xfrm>
        <a:prstGeom prst="chevron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rgbClr val="92D050"/>
              </a:solidFill>
            </a:rPr>
            <a:t>-</a:t>
          </a:r>
          <a:endParaRPr lang="ru-RU" sz="3000" kern="1200" dirty="0">
            <a:solidFill>
              <a:srgbClr val="92D050"/>
            </a:solidFill>
          </a:endParaRPr>
        </a:p>
      </dsp:txBody>
      <dsp:txXfrm rot="5400000">
        <a:off x="-233000" y="1596345"/>
        <a:ext cx="1553334" cy="1087333"/>
      </dsp:txXfrm>
    </dsp:sp>
    <dsp:sp modelId="{6B512263-CD98-428D-98D5-B94C46EED41B}">
      <dsp:nvSpPr>
        <dsp:cNvPr id="0" name=""/>
        <dsp:cNvSpPr/>
      </dsp:nvSpPr>
      <dsp:spPr>
        <a:xfrm rot="5400000">
          <a:off x="3999273" y="-1548594"/>
          <a:ext cx="1009667" cy="68335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rPr>
            <a:t>РАЗВИТИЕ ДВИГАТЕЛЬНЫХ НАВЫКОВ И КАЧЕСТВ</a:t>
          </a:r>
          <a:endParaRPr lang="ru-RU" sz="2400" b="1" kern="1200" dirty="0">
            <a:solidFill>
              <a:srgbClr val="00B050"/>
            </a:solidFill>
            <a:latin typeface="Arial" pitchFamily="34" charset="0"/>
            <a:cs typeface="Arial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800" kern="1200" dirty="0">
            <a:solidFill>
              <a:schemeClr val="bg1"/>
            </a:solidFill>
          </a:endParaRPr>
        </a:p>
      </dsp:txBody>
      <dsp:txXfrm rot="5400000">
        <a:off x="3999273" y="-1548594"/>
        <a:ext cx="1009667" cy="6833546"/>
      </dsp:txXfrm>
    </dsp:sp>
    <dsp:sp modelId="{9DA1A409-2045-469D-B2CB-4D6B561E6396}">
      <dsp:nvSpPr>
        <dsp:cNvPr id="0" name=""/>
        <dsp:cNvSpPr/>
      </dsp:nvSpPr>
      <dsp:spPr>
        <a:xfrm rot="5400000">
          <a:off x="-233000" y="2955266"/>
          <a:ext cx="1553334" cy="1087333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>
              <a:solidFill>
                <a:schemeClr val="accent6">
                  <a:lumMod val="75000"/>
                </a:schemeClr>
              </a:solidFill>
            </a:rPr>
            <a:t>-</a:t>
          </a:r>
          <a:endParaRPr lang="ru-RU" sz="800" kern="1200" dirty="0">
            <a:solidFill>
              <a:schemeClr val="accent6">
                <a:lumMod val="75000"/>
              </a:schemeClr>
            </a:solidFill>
          </a:endParaRPr>
        </a:p>
      </dsp:txBody>
      <dsp:txXfrm rot="5400000">
        <a:off x="-233000" y="2955266"/>
        <a:ext cx="1553334" cy="1087333"/>
      </dsp:txXfrm>
    </dsp:sp>
    <dsp:sp modelId="{ECB46C90-CC8F-4A30-A698-E0BA7CC119E0}">
      <dsp:nvSpPr>
        <dsp:cNvPr id="0" name=""/>
        <dsp:cNvSpPr/>
      </dsp:nvSpPr>
      <dsp:spPr>
        <a:xfrm rot="5400000">
          <a:off x="3999273" y="-189672"/>
          <a:ext cx="1009667" cy="683354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b="1" kern="1200" dirty="0">
            <a:solidFill>
              <a:schemeClr val="accent6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rPr>
            <a:t>ФИЗИЧЕСКАЯ И УМСТВЕННАЯ РАБОТОСПОСОБНОСТЬ</a:t>
          </a:r>
          <a:endParaRPr lang="ru-RU" sz="2400" b="1" kern="1200" dirty="0">
            <a:solidFill>
              <a:schemeClr val="accent6">
                <a:lumMod val="75000"/>
              </a:schemeClr>
            </a:solidFill>
            <a:latin typeface="Arial" pitchFamily="34" charset="0"/>
            <a:cs typeface="Arial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solidFill>
                <a:schemeClr val="bg1"/>
              </a:solidFill>
            </a:rPr>
            <a:t>.</a:t>
          </a:r>
          <a:endParaRPr lang="ru-RU" sz="2800" kern="1200" dirty="0">
            <a:solidFill>
              <a:schemeClr val="bg1"/>
            </a:solidFill>
          </a:endParaRPr>
        </a:p>
      </dsp:txBody>
      <dsp:txXfrm rot="5400000">
        <a:off x="3999273" y="-189672"/>
        <a:ext cx="1009667" cy="68335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3AB0C-E534-4B1B-8549-5EC03FE38026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1E9BA-F715-4B82-98A6-70E3EB7962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olnet.ee/school/01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2656"/>
            <a:ext cx="7272808" cy="324036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ГОТОВИМСЯ </a:t>
            </a:r>
            <a:br>
              <a:rPr lang="ru-RU" sz="8000" b="1" spc="50" dirty="0" smtClean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8000" b="1" spc="50" dirty="0" smtClean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 ШКОЛЕ</a:t>
            </a:r>
            <a:endParaRPr lang="ru-RU" sz="8000" b="1" spc="50" dirty="0">
              <a:ln w="11430"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12976"/>
            <a:ext cx="8208912" cy="249512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КОНСУЛЬТАЦИЯ ДЛЯ РОДИТЕЛЕЙ</a:t>
            </a:r>
          </a:p>
          <a:p>
            <a:r>
              <a:rPr lang="ru-RU" sz="3600" b="1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ВОСПИТАННИКОВ ПОДГОТОВИТЕЛЬНОЙ ГРУППЫ №7 «Ладушки»</a:t>
            </a:r>
            <a:endParaRPr lang="ru-RU" sz="3600" b="1" dirty="0">
              <a:ln>
                <a:solidFill>
                  <a:srgbClr val="002060"/>
                </a:solidFill>
              </a:ln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  <a:alpha val="55000"/>
              </a:schemeClr>
            </a:gs>
            <a:gs pos="50000">
              <a:schemeClr val="accent5">
                <a:alpha val="41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04664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 любом уровне готовности Ваш ребёнок будет принят в первый класс.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Но, вполне возможно, что при поступлении в школу повышенного уровня образования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(гимназия, лицей и т. п.) ребёнку предстоит тестирование.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3168352" cy="376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708920"/>
            <a:ext cx="290014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497909"/>
            <a:ext cx="3384376" cy="303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340768"/>
            <a:ext cx="74168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003300"/>
                  </a:solidFill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ТЕСТЫ ДЛЯ </a:t>
            </a:r>
          </a:p>
          <a:p>
            <a:pPr algn="ctr"/>
            <a:r>
              <a:rPr lang="ru-RU" sz="2800" b="1" dirty="0" smtClean="0">
                <a:ln>
                  <a:solidFill>
                    <a:srgbClr val="003300"/>
                  </a:solidFill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САМОСТОЯТЕЛЬНОЙ </a:t>
            </a:r>
          </a:p>
          <a:p>
            <a:pPr algn="ctr"/>
            <a:r>
              <a:rPr lang="ru-RU" sz="2800" b="1" dirty="0" smtClean="0">
                <a:ln>
                  <a:solidFill>
                    <a:srgbClr val="003300"/>
                  </a:solidFill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ДИАГНОСТИКИ </a:t>
            </a:r>
          </a:p>
          <a:p>
            <a:pPr algn="ctr"/>
            <a:r>
              <a:rPr lang="ru-RU" sz="2800" b="1" dirty="0" smtClean="0">
                <a:ln>
                  <a:solidFill>
                    <a:srgbClr val="003300"/>
                  </a:solidFill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ГОТОВНОСТИ РЕБЁНКА К ШКОЛЕ</a:t>
            </a:r>
            <a:endParaRPr lang="ru-RU" sz="2800" b="1" dirty="0">
              <a:ln>
                <a:solidFill>
                  <a:srgbClr val="003300"/>
                </a:solidFill>
              </a:ln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35925" y="4323874"/>
            <a:ext cx="63450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https://solnet.ee/school/01</a:t>
            </a:r>
            <a:endParaRPr kumimoji="0" lang="ru-RU" sz="4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3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32856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БЛАГОДАРИМ ВАС ЗА ВНИМАНИЕ!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>
                <a:alpha val="0"/>
              </a:srgbClr>
            </a:gs>
            <a:gs pos="50000">
              <a:srgbClr val="00B0F0">
                <a:alpha val="11000"/>
              </a:srgbClr>
            </a:gs>
            <a:gs pos="100000">
              <a:srgbClr val="92D05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32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«Быть готовым к школе – не значит уметь читать, писать и считать. </a:t>
            </a:r>
          </a:p>
          <a:p>
            <a:pPr indent="457200" algn="just"/>
            <a:r>
              <a:rPr lang="ru-RU" sz="32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Быть готовым к школе – значит быть готовым всему этому научиться»</a:t>
            </a:r>
          </a:p>
          <a:p>
            <a:pPr algn="r"/>
            <a:r>
              <a:rPr lang="ru-RU" sz="32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Венгер Л.А</a:t>
            </a:r>
            <a:r>
              <a:rPr lang="ru-RU" sz="36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6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780928"/>
            <a:ext cx="6264696" cy="380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40000" y="252000"/>
          <a:ext cx="8280472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7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11560" y="1988840"/>
          <a:ext cx="7920880" cy="4280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548680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ФИЗИОЛОГИЧЕСКАЯ ГОТОВНОСТЬ </a:t>
            </a:r>
          </a:p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 ШКОЛЕ</a:t>
            </a:r>
            <a:endParaRPr lang="ru-RU" sz="32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F7D6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0"/>
            <a:ext cx="871296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Психологическая готовность к школе:</a:t>
            </a: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Интеллектуальная: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развитие памяти, внимания;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логическое запоминание;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аналитическое мышление;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ориентировка во времени и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пространстве;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умение работать по образцу;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уровень речевого развития.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Личностная и социальная: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умение общаться со сверстниками и взрослыми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желание принять новую социальную роль – школьника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мотивы учебной деятельности.</a:t>
            </a:r>
            <a:endParaRPr lang="ru-RU" sz="2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Эмоционально-волевая: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способность ставить цель, принимать решение;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умение длительно выполнять не очень привлекательную    работу;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развитие произвольности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наличие интереса к учению и получению новых знаний.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620688"/>
            <a:ext cx="4297089" cy="252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786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Познавательная готовность ребенка к школе:</a:t>
            </a:r>
          </a:p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7030A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b="1" dirty="0" smtClean="0">
              <a:solidFill>
                <a:srgbClr val="7030A0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внимание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</a:t>
            </a: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атематические представления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память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</a:t>
            </a: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ышление 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мелкая моторика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</a:t>
            </a: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ечь</a:t>
            </a:r>
          </a:p>
          <a:p>
            <a:pPr marL="0" marR="0" lvl="0" indent="0" algn="just" defTabSz="914400" rtl="0" eaLnBrk="1" fontAlgn="base" latinLnBrk="0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представления об окружающем мире</a:t>
            </a:r>
            <a:endParaRPr kumimoji="0" lang="ru-RU" sz="2800" b="1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400" b="1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340768"/>
            <a:ext cx="341987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340768"/>
            <a:ext cx="2520280" cy="284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836712"/>
            <a:ext cx="2425055" cy="289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>
                <a:alpha val="50000"/>
              </a:srgbClr>
            </a:gs>
            <a:gs pos="50000">
              <a:schemeClr val="accent5">
                <a:alpha val="41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332656"/>
            <a:ext cx="8712968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ОСНОВНЫЕ ЗАДАЧИ РОДИТЕЛЕЙ И ПЕДАГОГОВ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текущем учебном году: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создать ребёнку общую положительную установку      по отношению к школе и учению;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приучать ребёнка к самообслуживанию;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развивать познавательные способности;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развивать мелкие мышцы рук;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развивать речь ребёнка.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509120"/>
            <a:ext cx="2120893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4509120"/>
            <a:ext cx="2476721" cy="21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772816"/>
            <a:ext cx="1763688" cy="223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149080"/>
            <a:ext cx="3180953" cy="250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58785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Ребенка считают неготовым к школе, если он:</a:t>
            </a:r>
            <a:endParaRPr lang="ru-RU" sz="3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настроен исключительно на игру;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 недостаточно самостоятелен;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 чрезмерно возбудим, импульсивен, неуправляем;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 не умеет сосредоточиться на задании, понять словесную инструкцию;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 мало знает об окружающем мире, не может сравнить предметы, не может назвать обобщающее слово для группы знакомых предметов и др.;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 имеет серьезные нарушения речевого развития;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 не умеет общаться со сверстниками;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 не хочет контактировать со взрослыми или, наоборот, слишком развязен.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</TotalTime>
  <Words>386</Words>
  <Application>Microsoft Office PowerPoint</Application>
  <PresentationFormat>Экран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ГОТОВИМСЯ  К ШКОЛЕ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103</cp:revision>
  <dcterms:created xsi:type="dcterms:W3CDTF">2017-09-16T14:45:24Z</dcterms:created>
  <dcterms:modified xsi:type="dcterms:W3CDTF">2017-09-18T17:36:04Z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1032855</vt:lpwstr>
  </property>
  <property fmtid="{D5CDD505-2E9C-101B-9397-08002B2CF9AE}" name="NXPowerLiteSettings" pid="3">
    <vt:lpwstr>C7200358026400</vt:lpwstr>
  </property>
  <property fmtid="{D5CDD505-2E9C-101B-9397-08002B2CF9AE}" name="NXPowerLiteVersion" pid="4">
    <vt:lpwstr>D7.1.2</vt:lpwstr>
  </property>
</Properties>
</file>