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1" r:id="rId2"/>
    <p:sldId id="293" r:id="rId3"/>
    <p:sldId id="305" r:id="rId4"/>
    <p:sldId id="309" r:id="rId5"/>
    <p:sldId id="310" r:id="rId6"/>
    <p:sldId id="311" r:id="rId7"/>
    <p:sldId id="313" r:id="rId8"/>
    <p:sldId id="314" r:id="rId9"/>
    <p:sldId id="315" r:id="rId10"/>
    <p:sldId id="316" r:id="rId11"/>
    <p:sldId id="312" r:id="rId12"/>
    <p:sldId id="31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3300"/>
    <a:srgbClr val="FF33CC"/>
    <a:srgbClr val="660066"/>
    <a:srgbClr val="660033"/>
    <a:srgbClr val="CCCCFF"/>
    <a:srgbClr val="CC99FF"/>
    <a:srgbClr val="CCFF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87621" autoAdjust="0"/>
  </p:normalViewPr>
  <p:slideViewPr>
    <p:cSldViewPr>
      <p:cViewPr varScale="1">
        <p:scale>
          <a:sx n="80" d="100"/>
          <a:sy n="80" d="100"/>
        </p:scale>
        <p:origin x="-11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81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1861B41-D4A3-4BF3-97B4-9471410EC1DC}" type="datetimeFigureOut">
              <a:rPr lang="ru-RU"/>
              <a:pPr>
                <a:defRPr/>
              </a:pPr>
              <a:t>08.11.2017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5A15D43-88BC-44EB-9637-E94C195A63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36025-D443-43C5-BBA4-AE3F124693FB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50433-3F1D-46C7-B98D-601494180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BC993-8A09-4B0B-AF43-E92F85590703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1FE05-1F1B-4830-AA22-E91815B49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68A34-A1CE-4ABC-95DC-112BC40AEC59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F0471-E76D-494B-A834-9E83C94C9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D38D3-927E-40D7-9E8B-4244F12D1DAE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4E49A-CE42-4E22-8FED-E84660561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D8BD4-18CC-4C56-806B-C42BFBE90484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0A249-850D-49DD-B8C0-656EEDB036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B27A6-37CE-42B4-8002-1B42C60FC729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8B712-1A6C-4A16-96A3-7FC71328B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29031-9445-4B63-BEEB-793EC2D92F7C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E2ECA-B02E-4C2A-84BF-21A86F673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B98EB-B606-42B4-BC8B-FB1D136E808C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C80B9-7DE5-4ADC-9753-FBC4627831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E1248A-8C65-4D21-B2E8-56D64ABB3FB1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F662C-2089-4FA9-8D1D-08B141A393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6BA80-2586-4ED5-A966-A63770F72B1A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F12AF-44C0-4DE1-8160-12E28645C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680CC9-B1B3-47C3-9718-B991F96DD5AE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BF65A-2998-4A2E-9E4C-5DC45E616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2651FD3-BD8B-440E-BA64-B0FDE6FDCD71}" type="datetimeFigureOut">
              <a:rPr lang="ru-RU"/>
              <a:pPr>
                <a:defRPr/>
              </a:pPr>
              <a:t>08.11.2017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EE5BB76-7220-4759-9788-4E3D462CD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25602" name="Picture 2" descr="https://fs00.infourok.ru/images/doc/219/6395/1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zodiakposuda.ru/img/mid_1248344381_chasy_petuh_gzhel_233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829290" cy="378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4" name="Picture 4" descr="https://www.rusvelikaia.ru/upload/iblock/5c0/6dc92ba1b2eb478141870902b2737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3956" y="3140968"/>
            <a:ext cx="525004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900igr.net/up/datas/133587/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0.jpg"/>
          <p:cNvPicPr>
            <a:picLocks noChangeAspect="1"/>
          </p:cNvPicPr>
          <p:nvPr/>
        </p:nvPicPr>
        <p:blipFill>
          <a:blip r:embed="rId2" cstate="print"/>
          <a:srcRect t="185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5328592" cy="850106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ЭЛЕМЕНТЫ ГЖЕЛЬСКОЙ РОСПИСИ.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3284984"/>
            <a:ext cx="4306788" cy="3374107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716016" y="3377566"/>
            <a:ext cx="4164484" cy="3280384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764704"/>
            <a:ext cx="3657575" cy="239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vseinet.ru/products/864/864188/1_280.jpg"/>
          <p:cNvPicPr>
            <a:picLocks noChangeAspect="1" noChangeArrowheads="1"/>
          </p:cNvPicPr>
          <p:nvPr/>
        </p:nvPicPr>
        <p:blipFill>
          <a:blip r:embed="rId2" cstate="print"/>
          <a:srcRect t="4469" b="5118"/>
          <a:stretch>
            <a:fillRect/>
          </a:stretch>
        </p:blipFill>
        <p:spPr bwMode="auto">
          <a:xfrm>
            <a:off x="0" y="188640"/>
            <a:ext cx="4221088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://mtdata.ru/u25/photo1148/20754629490-0/original.jpg"/>
          <p:cNvPicPr>
            <a:picLocks noChangeAspect="1" noChangeArrowheads="1"/>
          </p:cNvPicPr>
          <p:nvPr/>
        </p:nvPicPr>
        <p:blipFill>
          <a:blip r:embed="rId3" cstate="print"/>
          <a:srcRect l="1256" t="1873" r="4246"/>
          <a:stretch>
            <a:fillRect/>
          </a:stretch>
        </p:blipFill>
        <p:spPr bwMode="auto">
          <a:xfrm>
            <a:off x="3743400" y="2666070"/>
            <a:ext cx="5400600" cy="4191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ict.belvedor.com/6/16/6162bcd3b77611063797dc875533ce0f.jpg"/>
          <p:cNvPicPr>
            <a:picLocks noChangeAspect="1" noChangeArrowheads="1"/>
          </p:cNvPicPr>
          <p:nvPr/>
        </p:nvPicPr>
        <p:blipFill>
          <a:blip r:embed="rId2" cstate="print"/>
          <a:srcRect l="22796" t="20024" r="18058" b="16841"/>
          <a:stretch>
            <a:fillRect/>
          </a:stretch>
        </p:blipFill>
        <p:spPr bwMode="auto">
          <a:xfrm>
            <a:off x="1475655" y="123188"/>
            <a:ext cx="6624963" cy="6474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www.rusvelikaia.ru/upload/iblock/600/dsc_8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ozpics.ru/images/1066998_gzhel-myshka.jpg"/>
          <p:cNvPicPr>
            <a:picLocks noChangeAspect="1" noChangeArrowheads="1"/>
          </p:cNvPicPr>
          <p:nvPr/>
        </p:nvPicPr>
        <p:blipFill>
          <a:blip r:embed="rId2" cstate="print"/>
          <a:srcRect b="7076"/>
          <a:stretch>
            <a:fillRect/>
          </a:stretch>
        </p:blipFill>
        <p:spPr bwMode="auto">
          <a:xfrm>
            <a:off x="395536" y="332656"/>
            <a:ext cx="8352928" cy="6209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gzhelbrand.ru/published/publicdata/GZHELBASE/attachments/SC/products_pictures/026_enl.jpg"/>
          <p:cNvPicPr>
            <a:picLocks noChangeAspect="1" noChangeArrowheads="1"/>
          </p:cNvPicPr>
          <p:nvPr/>
        </p:nvPicPr>
        <p:blipFill>
          <a:blip r:embed="rId2" cstate="print"/>
          <a:srcRect l="5806" r="9421" b="4241"/>
          <a:stretch>
            <a:fillRect/>
          </a:stretch>
        </p:blipFill>
        <p:spPr bwMode="auto">
          <a:xfrm>
            <a:off x="0" y="0"/>
            <a:ext cx="4860032" cy="5059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4036" name="Picture 4" descr="http://www.krist.ru/files/mTours/1003/728aa91c907354f74e053d8d57fecaba_32940__700x500.jpg"/>
          <p:cNvPicPr>
            <a:picLocks noChangeAspect="1" noChangeArrowheads="1"/>
          </p:cNvPicPr>
          <p:nvPr/>
        </p:nvPicPr>
        <p:blipFill>
          <a:blip r:embed="rId3" cstate="print"/>
          <a:srcRect l="2251" t="5320" r="11249" b="8497"/>
          <a:stretch>
            <a:fillRect/>
          </a:stretch>
        </p:blipFill>
        <p:spPr bwMode="auto">
          <a:xfrm>
            <a:off x="4499992" y="3231856"/>
            <a:ext cx="4644008" cy="3626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gzheli.ru/_mod_files/ce_images/eshop/20g0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6667500" cy="6048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4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ЭЛЕМЕНТЫ ГЖЕЛЬСКОЙ РОСПИСИ.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увка-666</cp:lastModifiedBy>
  <cp:revision>93</cp:revision>
  <dcterms:created xsi:type="dcterms:W3CDTF">2012-03-18T11:14:54Z</dcterms:created>
  <dcterms:modified xsi:type="dcterms:W3CDTF">2017-11-08T17:12:00Z</dcterms:modified>
</cp:coreProperties>
</file>