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71" r:id="rId3"/>
    <p:sldId id="273" r:id="rId4"/>
    <p:sldId id="270" r:id="rId5"/>
    <p:sldId id="269" r:id="rId6"/>
    <p:sldId id="266" r:id="rId7"/>
    <p:sldId id="264" r:id="rId8"/>
    <p:sldId id="268" r:id="rId9"/>
    <p:sldId id="267" r:id="rId10"/>
    <p:sldId id="263" r:id="rId11"/>
    <p:sldId id="260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B95E80-7B80-4C5F-87DB-62804E27B9A5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0B0165-79AE-482C-ACAF-9F9A8BEAF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обо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411" y="-928718"/>
            <a:ext cx="9858411" cy="757242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28728" y="3286124"/>
            <a:ext cx="657229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Логопедическая работа в МБДОУ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FF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«Детский сад №9»</a:t>
            </a:r>
            <a:endParaRPr lang="ru-RU" sz="4400" b="1" spc="50" dirty="0">
              <a:ln w="11430"/>
              <a:solidFill>
                <a:srgbClr val="FF33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1928802"/>
            <a:ext cx="628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В нашем  Детском саду  работают два логопеда: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</a:rPr>
              <a:t>Салихова Алсу Хурматулловна и Шлюгина Надежда Владимировна</a:t>
            </a:r>
            <a:endParaRPr lang="ru-RU" sz="20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55039" y="214290"/>
            <a:ext cx="648879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Задачи логопеда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142984"/>
            <a:ext cx="118490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Коррекция звукопроизношения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   (развитие артикуляционного аппарата,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   речевого дыхания)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Формирование фонематического слуха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Развитие слоговой структуры речи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Формирование лексико - граматических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   категорий языка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Развитие связной речи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Обучение первоначальным основам грамоты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2060"/>
                </a:solidFill>
                <a:latin typeface="Arial Black" pitchFamily="34" charset="0"/>
              </a:rPr>
              <a:t> Развитие мелкой моторики</a:t>
            </a:r>
            <a:endParaRPr lang="ru-RU" sz="2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428605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Организация логопедической работы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857364"/>
            <a:ext cx="850112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На основании логопедического обследования речи детей старших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и подготовительных групп детского сада, логопеды комплектуют группы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детей с речевыми нарушениями для дальнейшей коррекции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звукопроизношения. Наполняемость такой группы составляет 20-25 человек на каждого логопеда. Поэтому большая часть группы – это дети 6-7 лет. 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Дети старших групп занимаются два раза в неделю, дети подготовительных групп три раза в неделю.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Обучение первоначальным основам грамоте проводится со всеми детьми старших и подготовительных групп один раз в неделю.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-424786" y="357166"/>
            <a:ext cx="978313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</a:rPr>
              <a:t>Формы логопедических занятий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785794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Индивидуальные (на которых осуществляется постановка звуков, развитие артикуляционного аппарата, речевого дыхания, мелкой моторики 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Подгрупповые(по формированию фонематического слуха, автоматизации поставленных звуков, развитию лексико-грамматических категорий языка, развитие связной речи)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Фронтальные( по обучению первоначальным основам грамоты)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Уважаемые родители!</a:t>
            </a:r>
            <a:endParaRPr lang="ru-RU" sz="2400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Если ваш ребёнок посещает занятия с учителем-логопедом, знайте что плохую речь нельзя исправить за одно или даже за два занятия. 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Для этого потребуется время и совместные усилия логопеда, ребенка и его родителей.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I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. Исправление звукопроизношения проводится поэтапно:</a:t>
            </a:r>
          </a:p>
          <a:p>
            <a:pPr algn="just" eaLnBrk="0" hangingPunct="0"/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1-й этап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— подготовительный (формирование интереса к логопедическим занятиям; развитие слухового внимания, памяти, фонематического восприятия с помощью игр и специальных упражнений; формирование и развитие артикуляционной моторики — это выполнение артикуляционной гимнастики и специальных упражнений для губ, языка, голоса, дыхания и др.) (протекает у многих детей медленно и требует длительной тренировки).</a:t>
            </a:r>
          </a:p>
          <a:p>
            <a:pPr algn="just" eaLnBrk="0" hangingPunct="0"/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2-й этап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 — постановка звуков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(вызывание звуков по подражанию или при помощи специальных приемов).</a:t>
            </a:r>
          </a:p>
          <a:p>
            <a:pPr algn="just" eaLnBrk="0" hangingPunct="0"/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3-й этап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 — автоматизация 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- закрепление звука в слогах, в словах, предложениях (протекает у многих детей медленно и требует длительной тренировки).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714356"/>
            <a:ext cx="8572560" cy="5128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4-й этап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 — дифференциация поставленных и автоматизированных звуков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(в случаях замены одного звука другим).</a:t>
            </a:r>
          </a:p>
          <a:p>
            <a:pPr algn="just" eaLnBrk="0" hangingPunct="0"/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5-й этап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 — автоматизация звуков в самостоятельной (спонтанной) речи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 - в монологах, диалогах, играх, на прогулках и других формах детской жизнедеятельности.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Чтобы добиться правильного положения губ, языка, быстрого и свободного, четкого произношения звука в речи, нужно много упражняться. 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Тренируйтесь, пожалуйста, дома!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Если звук еще не произносится, выполняйте 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артикуляционную гимнастику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.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Если звук уже поставлен — </a:t>
            </a:r>
            <a:r>
              <a:rPr lang="ru-RU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закрепляйте его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: выучите с ребенком речевой материал, записанный в тетради домашних заданий, следите за звуками в повседневной речи.</a:t>
            </a:r>
          </a:p>
          <a:p>
            <a:pPr algn="just" eaLnBrk="0" hangingPunct="0"/>
            <a:r>
              <a:rPr lang="ru-RU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Не забывайте выполнять все рекомендации учителя-логопеда!</a:t>
            </a:r>
          </a:p>
          <a:p>
            <a:pPr algn="ctr" eaLnBrk="0" hangingPunct="0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FF3300"/>
                </a:solidFill>
                <a:latin typeface="Arial Black" pitchFamily="34" charset="0"/>
                <a:cs typeface="Times New Roman" pitchFamily="18" charset="0"/>
              </a:rPr>
              <a:t>Желаем успехов в обучении вашего ребенка правильной речи!</a:t>
            </a:r>
            <a:endParaRPr lang="ru-RU" sz="2400" dirty="0">
              <a:solidFill>
                <a:srgbClr val="FF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059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0" hangingPunct="0"/>
            <a:endParaRPr lang="ru-RU" dirty="0"/>
          </a:p>
        </p:txBody>
      </p:sp>
      <p:pic>
        <p:nvPicPr>
          <p:cNvPr id="6146" name="Picture 2" descr="C:\Users\user\Downloads\947154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253</TotalTime>
  <Words>478</Words>
  <Application>Microsoft Office PowerPoint</Application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26</cp:revision>
  <dcterms:created xsi:type="dcterms:W3CDTF">2015-01-25T15:56:39Z</dcterms:created>
  <dcterms:modified xsi:type="dcterms:W3CDTF">2015-01-26T03:41:26Z</dcterms:modified>
</cp:coreProperties>
</file>