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35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2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72" r:id="rId12"/>
    <p:sldId id="273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0" y="-6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61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71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018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602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75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447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806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60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034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874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09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5EAC0-FE37-4173-9FF8-6FFBE7172CF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BAFD8-09A4-4289-B3F7-553317FB9A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402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871538"/>
          </a:xfrm>
        </p:spPr>
        <p:txBody>
          <a:bodyPr>
            <a:normAutofit fontScale="90000"/>
          </a:bodyPr>
          <a:lstStyle/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defRPr/>
            </a:pPr>
            <a:r>
              <a:rPr lang="zh-CN" altLang="en-US" sz="4000" b="1" cap="none" spc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zh-CN" altLang="en-US" sz="4000" b="1" cap="none" spc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zh-CN" sz="2000" cap="none" spc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МАДОУ ДС №3 «Надежда» г. Благовещенска</a:t>
            </a:r>
            <a:r>
              <a:rPr lang="ru-RU" sz="31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Мастерами славится Россия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E:\гжель\9.2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7205" y="1228725"/>
            <a:ext cx="4343370" cy="3143250"/>
          </a:xfrm>
          <a:prstGeom prst="rect">
            <a:avLst/>
          </a:prstGeom>
          <a:noFill/>
          <a:ln w="9525" cap="flat" cmpd="sng" algn="ctr">
            <a:solidFill>
              <a:srgbClr val="5B9BD5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E:\гжель\15.2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9574" y="1228725"/>
            <a:ext cx="4162425" cy="3243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E:\гжель\7.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3" y="3371850"/>
            <a:ext cx="4110672" cy="34861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8701088" y="5257800"/>
            <a:ext cx="2814637" cy="571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415655" y="5257800"/>
            <a:ext cx="3686175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altLang="zh-CN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высшей категории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altLang="zh-CN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Христенко Светлана Николаевна</a:t>
            </a:r>
            <a:endParaRPr lang="zh-CN" altLang="en-US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38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85924"/>
            <a:ext cx="3286125" cy="35718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00" y="978811"/>
            <a:ext cx="3752849" cy="3571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2063" y="0"/>
            <a:ext cx="42005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</a:rPr>
              <a:t>Хохлома.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86100" y="455591"/>
            <a:ext cx="63150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Много лет назад возник хохломской промысел. Золотой краской расписывали деревянную посуду. Покрывали ее льняным маслом. Прогревали в печи, и масляная пленка превращалась в золотой лак. Отвозили эту посуду в большое село Хохлома на продажу, на ярмарку.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3143249"/>
            <a:ext cx="4314825" cy="371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1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194" y="-157162"/>
            <a:ext cx="3028950" cy="2971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5526" y="-157162"/>
            <a:ext cx="2959223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3318" y="3014662"/>
            <a:ext cx="5016438" cy="35575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71850" y="257175"/>
            <a:ext cx="71294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Резные ложки и ковши ты разгляди-ка не спеши.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Там травка вьется, и цветы растут не здешней красоты.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Блестят они , как золотые. А может солнцем залитые.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0365" y="2610504"/>
            <a:ext cx="4670394" cy="445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Деревянной ложкой есть просто наслаждение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Славим прадеда Семена за изобретение.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Расписная, легкая, нет ее нужней.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 ней и щи отменные, и кисель вкусней.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Скажем мы спасибо славным ложкарям!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Дарит настроение и здоровье нам!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8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9751" y="1943101"/>
            <a:ext cx="72009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всем давным-давно признать пора….</a:t>
            </a:r>
          </a:p>
          <a:p>
            <a:pPr algn="ctr"/>
            <a:r>
              <a:rPr lang="ru-RU" sz="3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Всюду русские в почете мастера…</a:t>
            </a:r>
          </a:p>
          <a:p>
            <a:pPr algn="ctr"/>
            <a:r>
              <a:rPr lang="ru-RU" sz="3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 веселый, удивительный  народ для людей веками сказку создает!</a:t>
            </a:r>
          </a:p>
          <a:p>
            <a:pPr algn="ctr"/>
            <a:r>
              <a:rPr lang="ru-RU" sz="32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 мы тоже всех сегодня поздравляем за уменье веселиться и </a:t>
            </a:r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работать.</a:t>
            </a:r>
            <a:r>
              <a:rPr lang="ru-RU" sz="3200" dirty="0"/>
              <a:t>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062" y="3657221"/>
            <a:ext cx="4238625" cy="3371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5313" y="1"/>
            <a:ext cx="2590800" cy="19431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87855"/>
            <a:ext cx="2730766" cy="2170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7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00301" y="2971800"/>
            <a:ext cx="75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52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67215" y="3727645"/>
            <a:ext cx="13406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</a:rPr>
              <a:t>Дымковская игрушка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43451" y="934634"/>
            <a:ext cx="7065156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B05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Веселая белая глина, кружочки, полоски на ней.</a:t>
            </a:r>
            <a:endParaRPr lang="ru-RU" i="1" dirty="0">
              <a:solidFill>
                <a:srgbClr val="00B05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B05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Козлы и барашки смешные, табун разноцветных коней</a:t>
            </a:r>
            <a:endParaRPr lang="ru-RU" i="1" dirty="0">
              <a:solidFill>
                <a:srgbClr val="00B05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B05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Кормилицы и водоноски, и ребятня,</a:t>
            </a:r>
            <a:endParaRPr lang="ru-RU" i="1" dirty="0">
              <a:solidFill>
                <a:srgbClr val="00B05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B05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Собачки, гусары и рыбы….</a:t>
            </a:r>
            <a:endParaRPr lang="ru-RU" i="1" dirty="0">
              <a:solidFill>
                <a:srgbClr val="00B05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E:\гжель\3.34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372" y="-35419"/>
            <a:ext cx="2304184" cy="4315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E:\гжель\3.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7367" y="2707649"/>
            <a:ext cx="2855595" cy="4641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1107" y="2326751"/>
            <a:ext cx="2857500" cy="48291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8386" y="-102124"/>
            <a:ext cx="2857500" cy="48577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50062" y="23124"/>
            <a:ext cx="6877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0B0F0"/>
                </a:solidFill>
              </a:rPr>
              <a:t>Словно сказка- невидимка в небе радуга зажгла.</a:t>
            </a:r>
          </a:p>
          <a:p>
            <a:r>
              <a:rPr lang="ru-RU" sz="2000" i="1" dirty="0">
                <a:solidFill>
                  <a:srgbClr val="00B0F0"/>
                </a:solidFill>
              </a:rPr>
              <a:t>Расцвела узором Дымка –людям радость принесла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776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гжель\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009" y="-209553"/>
            <a:ext cx="2855595" cy="383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9649" y="295274"/>
            <a:ext cx="2228850" cy="33337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192" y="3419475"/>
            <a:ext cx="2857500" cy="3438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8" y="3380125"/>
            <a:ext cx="64722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C00000"/>
                </a:solidFill>
              </a:rPr>
              <a:t>Вот </a:t>
            </a:r>
            <a:r>
              <a:rPr lang="ru-RU" sz="2400" i="1" dirty="0" smtClean="0">
                <a:solidFill>
                  <a:srgbClr val="C00000"/>
                </a:solidFill>
              </a:rPr>
              <a:t>петух нарядный</a:t>
            </a:r>
            <a:r>
              <a:rPr lang="ru-RU" sz="2400" i="1" dirty="0">
                <a:solidFill>
                  <a:srgbClr val="C00000"/>
                </a:solidFill>
              </a:rPr>
              <a:t>.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Весь такой он ладный, у большого </a:t>
            </a:r>
            <a:r>
              <a:rPr lang="ru-RU" sz="2400" i="1" dirty="0" smtClean="0">
                <a:solidFill>
                  <a:srgbClr val="C00000"/>
                </a:solidFill>
              </a:rPr>
              <a:t>петуха все </a:t>
            </a:r>
            <a:r>
              <a:rPr lang="ru-RU" sz="2400" i="1" dirty="0">
                <a:solidFill>
                  <a:srgbClr val="C00000"/>
                </a:solidFill>
              </a:rPr>
              <a:t>расписаны бока!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Посмотрите пышный хвост. У него совсем не прост-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Точно сказочный цветок.</a:t>
            </a:r>
          </a:p>
          <a:p>
            <a:r>
              <a:rPr lang="ru-RU" sz="2400" i="1" dirty="0">
                <a:solidFill>
                  <a:srgbClr val="C00000"/>
                </a:solidFill>
              </a:rPr>
              <a:t>А высокий гребешок красной краскою горя, как корона у царя….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81463" y="1017238"/>
            <a:ext cx="5486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0070C0"/>
                </a:solidFill>
              </a:rPr>
              <a:t>В</a:t>
            </a:r>
            <a:r>
              <a:rPr lang="ru-RU" dirty="0"/>
              <a:t> </a:t>
            </a:r>
            <a:r>
              <a:rPr lang="ru-RU" sz="2800" i="1" dirty="0">
                <a:solidFill>
                  <a:srgbClr val="0070C0"/>
                </a:solidFill>
              </a:rPr>
              <a:t>кокошнике няня, на руках- Ваня,</a:t>
            </a:r>
          </a:p>
          <a:p>
            <a:r>
              <a:rPr lang="ru-RU" sz="2800" i="1" dirty="0">
                <a:solidFill>
                  <a:srgbClr val="0070C0"/>
                </a:solidFill>
              </a:rPr>
              <a:t>и хорош и пригож…</a:t>
            </a:r>
          </a:p>
          <a:p>
            <a:r>
              <a:rPr lang="ru-RU" sz="2800" i="1" dirty="0">
                <a:solidFill>
                  <a:srgbClr val="0070C0"/>
                </a:solidFill>
              </a:rPr>
              <a:t>Скоро, Ваня, подрастешь?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43813" y="4500563"/>
            <a:ext cx="4429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FFC000"/>
                </a:solidFill>
              </a:rPr>
              <a:t>Яша-дружок дует в рожок.</a:t>
            </a:r>
          </a:p>
          <a:p>
            <a:r>
              <a:rPr lang="ru-RU" sz="2800" i="1" dirty="0">
                <a:solidFill>
                  <a:srgbClr val="FFC000"/>
                </a:solidFill>
              </a:rPr>
              <a:t>Сидит на спинке у свинки.</a:t>
            </a:r>
          </a:p>
        </p:txBody>
      </p:sp>
    </p:spTree>
    <p:extLst>
      <p:ext uri="{BB962C8B-B14F-4D97-AF65-F5344CB8AC3E}">
        <p14:creationId xmlns:p14="http://schemas.microsoft.com/office/powerpoint/2010/main" val="238311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9537"/>
            <a:ext cx="5805487" cy="39719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9175" y="2095500"/>
            <a:ext cx="3429000" cy="476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00813" y="428625"/>
            <a:ext cx="5229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70C0"/>
                </a:solidFill>
              </a:rPr>
              <a:t>Гжель</a:t>
            </a:r>
            <a:endParaRPr lang="ru-RU" sz="3600" i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" y="4476750"/>
            <a:ext cx="7272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rgbClr val="0070C0"/>
                </a:solidFill>
              </a:rPr>
              <a:t>Снежно белая посуда, расскажи-ка , ты откуда?</a:t>
            </a:r>
          </a:p>
          <a:p>
            <a:r>
              <a:rPr lang="ru-RU" sz="2800" i="1" dirty="0">
                <a:solidFill>
                  <a:srgbClr val="0070C0"/>
                </a:solidFill>
              </a:rPr>
              <a:t>Видно с севера пришла и цветами расцвела-</a:t>
            </a:r>
          </a:p>
          <a:p>
            <a:r>
              <a:rPr lang="ru-RU" sz="2800" i="1" dirty="0">
                <a:solidFill>
                  <a:srgbClr val="0070C0"/>
                </a:solidFill>
              </a:rPr>
              <a:t>Голубыми. Синими. Нежными, красивыми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250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6028" y="-533400"/>
            <a:ext cx="2381250" cy="4762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8313" y="-266700"/>
            <a:ext cx="2833687" cy="42291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6492" y="3280100"/>
            <a:ext cx="5486400" cy="3127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57425" y="271283"/>
            <a:ext cx="67865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</a:rPr>
              <a:t>В тихом Подмосковье речка Гжелка бежит.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Вдоль этой речушки деревенька стоит.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Заросли ивы вдоль речки бегут умельцы в этой деревеньке живут.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Расписную посуду они мастерят, синим по белому чудо творят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4514850"/>
            <a:ext cx="31378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</a:rPr>
              <a:t>Гжель – посуда просто чудо, синий цвет бежит повсюду,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И рождается узор – оторвать не в силах взор.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43988" y="4468356"/>
            <a:ext cx="31480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2060"/>
                </a:solidFill>
              </a:rPr>
              <a:t>Красива и нежна гжель, работаю мастера на славу,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но и веселиться умеют.</a:t>
            </a:r>
          </a:p>
        </p:txBody>
      </p:sp>
    </p:spTree>
    <p:extLst>
      <p:ext uri="{BB962C8B-B14F-4D97-AF65-F5344CB8AC3E}">
        <p14:creationId xmlns:p14="http://schemas.microsoft.com/office/powerpoint/2010/main" val="226887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772025" cy="38481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338" y="3314700"/>
            <a:ext cx="4919662" cy="35433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635511" y="0"/>
            <a:ext cx="4304383" cy="4884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7030A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Филимоновские игрушки.</a:t>
            </a:r>
            <a:endParaRPr lang="ru-RU" sz="2400" i="1" dirty="0">
              <a:solidFill>
                <a:srgbClr val="7030A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9263" y="900113"/>
            <a:ext cx="66627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>
                <a:solidFill>
                  <a:srgbClr val="7030A0"/>
                </a:solidFill>
              </a:rPr>
              <a:t>Нас слепили мастера, нас раскрашивать пора.</a:t>
            </a:r>
          </a:p>
          <a:p>
            <a:r>
              <a:rPr lang="ru-RU" sz="2400" b="1" i="1">
                <a:solidFill>
                  <a:srgbClr val="7030A0"/>
                </a:solidFill>
              </a:rPr>
              <a:t>Кони, барышни, барашки – все высоки и стройны.</a:t>
            </a:r>
          </a:p>
          <a:p>
            <a:r>
              <a:rPr lang="ru-RU" sz="2400" b="1" i="1">
                <a:solidFill>
                  <a:srgbClr val="7030A0"/>
                </a:solidFill>
              </a:rPr>
              <a:t>Сине-красные полоски на боках у них видны.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326" y="3848101"/>
            <a:ext cx="61293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</a:rPr>
              <a:t>Посмотрите, эти глиняные расписные игрушки пришли как будто из сказки. У всех животных сильно вытянуты шеи- так что олени , коровы похожи на жирафов. Все они полосатые, как зебры. Их мастерят в деревне Филимоново и поэтому называются </a:t>
            </a:r>
            <a:r>
              <a:rPr lang="ru-RU" sz="2400" b="1" i="1" dirty="0" err="1">
                <a:solidFill>
                  <a:srgbClr val="7030A0"/>
                </a:solidFill>
              </a:rPr>
              <a:t>филимоновскими</a:t>
            </a:r>
            <a:r>
              <a:rPr lang="ru-RU" sz="2400" b="1" i="1" dirty="0">
                <a:solidFill>
                  <a:srgbClr val="7030A0"/>
                </a:solidFill>
              </a:rPr>
              <a:t>. Как вы думаете, почему их так любят взрослые и дети?</a:t>
            </a:r>
          </a:p>
        </p:txBody>
      </p:sp>
    </p:spTree>
    <p:extLst>
      <p:ext uri="{BB962C8B-B14F-4D97-AF65-F5344CB8AC3E}">
        <p14:creationId xmlns:p14="http://schemas.microsoft.com/office/powerpoint/2010/main" val="124826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075" y="142874"/>
            <a:ext cx="3228975" cy="39258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1" y="2128838"/>
            <a:ext cx="2222500" cy="22225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7775" y="0"/>
            <a:ext cx="3114675" cy="39258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00450" y="23952"/>
            <a:ext cx="52673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>
                <a:solidFill>
                  <a:srgbClr val="7030A0"/>
                </a:solidFill>
              </a:rPr>
              <a:t>Игрушки эти добрые и разные, весёлые и каждая свистит.</a:t>
            </a:r>
          </a:p>
          <a:p>
            <a:r>
              <a:rPr lang="ru-RU" sz="2400" b="1" i="1">
                <a:solidFill>
                  <a:srgbClr val="7030A0"/>
                </a:solidFill>
              </a:rPr>
              <a:t>Полоски желтые, зеленые и красные. Посмотришь, как солнышко ряби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9370" y="3240088"/>
            <a:ext cx="3558381" cy="39227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5474" y="3744912"/>
            <a:ext cx="2857501" cy="34178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62562" y="4601278"/>
            <a:ext cx="45005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</a:rPr>
              <a:t>Есть барыни и бравые солдаты, коровушки, олени полосатые.</a:t>
            </a:r>
          </a:p>
          <a:p>
            <a:r>
              <a:rPr lang="ru-RU" sz="2400" b="1" i="1" dirty="0">
                <a:solidFill>
                  <a:srgbClr val="7030A0"/>
                </a:solidFill>
              </a:rPr>
              <a:t>Слепили все игрушки здорово нам мастера деревни Филимоново.</a:t>
            </a:r>
          </a:p>
        </p:txBody>
      </p:sp>
    </p:spTree>
    <p:extLst>
      <p:ext uri="{BB962C8B-B14F-4D97-AF65-F5344CB8AC3E}">
        <p14:creationId xmlns:p14="http://schemas.microsoft.com/office/powerpoint/2010/main" val="207285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238" y="3062376"/>
            <a:ext cx="4712208" cy="34869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10213" y="-84610"/>
            <a:ext cx="5614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Городецкие </a:t>
            </a:r>
            <a:r>
              <a:rPr lang="ru-RU" sz="2400" b="1" i="1" dirty="0">
                <a:solidFill>
                  <a:srgbClr val="C00000"/>
                </a:solidFill>
              </a:rPr>
              <a:t>игрушки.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022342" y="230832"/>
            <a:ext cx="6096000" cy="28315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Из липы доски сделаны, и прялки, и лошадки .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Цветами разрисованы, как будто полушалки.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Там лихо скачут всадники, жар-птицы ввысь летят,</a:t>
            </a:r>
            <a:endParaRPr lang="ru-RU" sz="2000" b="1" i="1" dirty="0">
              <a:solidFill>
                <a:srgbClr val="C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 точки черно-белые на солнышке блестят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286250" cy="32194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821" y="2762632"/>
            <a:ext cx="3419475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09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05139"/>
            <a:ext cx="6858001" cy="38528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00012" y="0"/>
            <a:ext cx="7362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Эта сказка с чудесами – сколько красок и цветов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Оживает под руками городецких мастеров.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Чудо- птицы, чудо-кони тонконогие летят,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розоватые бутоны снова радуют наш взгляд.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И, как будто для забавы. Расцветают на глазах и розаны,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и купавы на солонках и досках…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812" y="846504"/>
            <a:ext cx="4929188" cy="347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35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594</Words>
  <Application>Microsoft Office PowerPoint</Application>
  <PresentationFormat>Произвольный</PresentationFormat>
  <Paragraphs>68</Paragraphs>
  <Slides>13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 МАДОУ ДС №3 «Надежда» г. Благовещенска Мастерами славится Россия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Мастерами славится Россия</dc:title>
  <dc:creator>Admin</dc:creator>
  <cp:lastModifiedBy>ПРОКСИМО</cp:lastModifiedBy>
  <cp:revision>18</cp:revision>
  <dcterms:created xsi:type="dcterms:W3CDTF">2017-01-28T03:14:32Z</dcterms:created>
  <dcterms:modified xsi:type="dcterms:W3CDTF">2017-12-16T09:33:32Z</dcterms:modified>
</cp:coreProperties>
</file>