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27" r:id="rId2"/>
    <p:sldId id="326" r:id="rId3"/>
    <p:sldId id="328" r:id="rId4"/>
    <p:sldId id="294" r:id="rId5"/>
    <p:sldId id="330" r:id="rId6"/>
    <p:sldId id="324" r:id="rId7"/>
    <p:sldId id="33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E99969-9C35-4499-8B26-7AAC627EF5EA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BBAB35-9639-4450-8CD8-B832987D8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3733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A13DAB-D476-4767-87EE-8282B4852C4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2390D1-71B5-4792-8CA5-D979899EA4A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68842-B50A-4F2F-99A0-BF564AF9E8B0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31CDC-FAE6-4F11-87A6-70C05911B8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9378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797F7-9051-4117-AC1C-DB6AEE67DB25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5E2CB-813E-43FB-876D-940C65BCE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914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FAF71-83EE-4903-BFA2-3A4D9014701C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289D-917B-4216-BCB7-6770C476B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872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3F79-A1EF-42B1-AC80-C3E44CE22234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7E9AE-DCEA-4F06-B77F-5C11977D4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2111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BA821-6ED6-41B4-80D2-F41C4960300F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856D1-C5E1-40C6-9745-0FCC0BE40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1016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7C7A3-1C6E-4816-ABC1-4F8D59DAD6C3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7E32-77AA-408A-9B74-1780D9906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876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2312C-67A6-4496-AD48-6EA48AE62810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E8157-CA75-4C55-ADCA-10808720B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9705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D57CF-37EB-42EA-B5FF-A535C20331A4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6D34-CA9F-4806-A53F-7C661917E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125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F1272-D27C-4B6C-AF57-000B4B659EAA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AD3B0-3D59-4D4F-B3F9-3411BA43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956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827F6-BF5D-47F6-8A5E-10E04FDCD4CF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9C518-C4DC-4EB8-8419-926FA5DF8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02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DD223-4382-478C-A1A7-9EFB1D461C12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682AF-811F-477A-BB25-A8F9C51D5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8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28510B-8302-42CA-A6CE-D032B1A19625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4125BD-520C-45B0-850C-607927510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5" r:id="rId2"/>
    <p:sldLayoutId id="2147483724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5" r:id="rId9"/>
    <p:sldLayoutId id="2147483721" r:id="rId10"/>
    <p:sldLayoutId id="21474837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B641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9639D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128792" cy="1143000"/>
          </a:xfrm>
          <a:ln>
            <a:miter lim="800000"/>
            <a:headEnd/>
            <a:tailEnd/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2"/>
                </a:solidFill>
              </a:rPr>
              <a:t>Третьяковы  галерей</a:t>
            </a:r>
            <a:endParaRPr lang="ru-RU" sz="5400" dirty="0">
              <a:solidFill>
                <a:schemeClr val="accent2"/>
              </a:solidFill>
            </a:endParaRPr>
          </a:p>
        </p:txBody>
      </p:sp>
      <p:pic>
        <p:nvPicPr>
          <p:cNvPr id="5125" name="Picture 5" descr="http://ps.1september.ru/2006/10/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0875" y="4292600"/>
            <a:ext cx="3141663" cy="216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9" name="Picture 9" descr="http://shteltn.ucoz.ru/Tretaykovka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00808"/>
            <a:ext cx="5040560" cy="33586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684213" y="908050"/>
            <a:ext cx="81359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НӔ БӔСТӔЙЫ 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зындгонд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аивадон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музейтæ</a:t>
            </a:r>
            <a:endParaRPr lang="ru-RU" sz="2400" b="1" dirty="0"/>
          </a:p>
        </p:txBody>
      </p:sp>
      <p:pic>
        <p:nvPicPr>
          <p:cNvPr id="6147" name="Picture 2" descr="http://i1115.photobucket.com/albums/k541/p-v-vasiliev/ritkoorgua/04022011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808287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Прямоугольник 3"/>
          <p:cNvSpPr>
            <a:spLocks noChangeArrowheads="1"/>
          </p:cNvSpPr>
          <p:nvPr/>
        </p:nvSpPr>
        <p:spPr bwMode="auto">
          <a:xfrm>
            <a:off x="1481138" y="3789363"/>
            <a:ext cx="11790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1" i="1" dirty="0"/>
              <a:t>Эрмитаж</a:t>
            </a:r>
            <a:endParaRPr lang="ru-RU" sz="1600" dirty="0"/>
          </a:p>
        </p:txBody>
      </p:sp>
      <p:pic>
        <p:nvPicPr>
          <p:cNvPr id="6149" name="Picture 4" descr="http://www.excursionsearch.com/upload/showplace_photo/605/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557338"/>
            <a:ext cx="320516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Прямоугольник 5"/>
          <p:cNvSpPr>
            <a:spLocks noChangeArrowheads="1"/>
          </p:cNvSpPr>
          <p:nvPr/>
        </p:nvSpPr>
        <p:spPr bwMode="auto">
          <a:xfrm>
            <a:off x="6588224" y="3789040"/>
            <a:ext cx="20311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1" i="1" dirty="0" err="1" smtClean="0"/>
              <a:t>Уырыссаг</a:t>
            </a:r>
            <a:r>
              <a:rPr lang="ru-RU" sz="1600" b="1" i="1" dirty="0" smtClean="0"/>
              <a:t>  </a:t>
            </a:r>
            <a:r>
              <a:rPr lang="ru-RU" sz="1600" b="1" i="1" dirty="0"/>
              <a:t>музей </a:t>
            </a:r>
          </a:p>
        </p:txBody>
      </p:sp>
      <p:sp>
        <p:nvSpPr>
          <p:cNvPr id="6151" name="Прямоугольник 6"/>
          <p:cNvSpPr>
            <a:spLocks noChangeArrowheads="1"/>
          </p:cNvSpPr>
          <p:nvPr/>
        </p:nvSpPr>
        <p:spPr bwMode="auto">
          <a:xfrm>
            <a:off x="3347864" y="2492375"/>
            <a:ext cx="2644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600" dirty="0" smtClean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Санкт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Петербурджы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2" name="Picture 6" descr="http://www.bogoslov.ru/data/2010/03/01/1235189529/1imgB.as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221163"/>
            <a:ext cx="30241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Прямоугольник 8"/>
          <p:cNvSpPr>
            <a:spLocks noChangeArrowheads="1"/>
          </p:cNvSpPr>
          <p:nvPr/>
        </p:nvSpPr>
        <p:spPr bwMode="auto">
          <a:xfrm>
            <a:off x="755650" y="6319838"/>
            <a:ext cx="24945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1" i="1" dirty="0" smtClean="0"/>
              <a:t>Третьяковы  галерей </a:t>
            </a:r>
            <a:endParaRPr lang="ru-RU" sz="1600" dirty="0"/>
          </a:p>
        </p:txBody>
      </p:sp>
      <p:pic>
        <p:nvPicPr>
          <p:cNvPr id="6154" name="Picture 8" descr="http://www.oreanda.ru/aimg/40x16000/629719/133732852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0767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Прямоугольник 10"/>
          <p:cNvSpPr>
            <a:spLocks noChangeArrowheads="1"/>
          </p:cNvSpPr>
          <p:nvPr/>
        </p:nvSpPr>
        <p:spPr bwMode="auto">
          <a:xfrm>
            <a:off x="4464050" y="6453188"/>
            <a:ext cx="457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600" b="1" i="1" dirty="0" smtClean="0"/>
              <a:t>                       А.С</a:t>
            </a:r>
            <a:r>
              <a:rPr lang="ru-RU" sz="1600" b="1" i="1" dirty="0"/>
              <a:t>. </a:t>
            </a:r>
            <a:r>
              <a:rPr lang="ru-RU" sz="1600" b="1" i="1" dirty="0" smtClean="0"/>
              <a:t>Пушкины </a:t>
            </a:r>
            <a:r>
              <a:rPr lang="ru-RU" sz="1600" b="1" i="1" dirty="0" err="1" smtClean="0"/>
              <a:t>номыл</a:t>
            </a:r>
            <a:r>
              <a:rPr lang="ru-RU" sz="1600" b="1" i="1" dirty="0" smtClean="0"/>
              <a:t> музей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6156" name="Прямоугольник 11"/>
          <p:cNvSpPr>
            <a:spLocks noChangeArrowheads="1"/>
          </p:cNvSpPr>
          <p:nvPr/>
        </p:nvSpPr>
        <p:spPr bwMode="auto">
          <a:xfrm>
            <a:off x="4071934" y="5286388"/>
            <a:ext cx="14092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Мæскуыйы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Павел Михайлович Третьяков –</a:t>
            </a:r>
            <a:r>
              <a:rPr lang="ru-RU" dirty="0" err="1" smtClean="0"/>
              <a:t>галерейы</a:t>
            </a:r>
            <a:r>
              <a:rPr lang="ru-RU" dirty="0" smtClean="0"/>
              <a:t> </a:t>
            </a:r>
            <a:r>
              <a:rPr lang="ru-RU" dirty="0" err="1" smtClean="0"/>
              <a:t>бындурæвæрæг</a:t>
            </a:r>
            <a:endParaRPr lang="ru-RU" dirty="0"/>
          </a:p>
        </p:txBody>
      </p:sp>
      <p:pic>
        <p:nvPicPr>
          <p:cNvPr id="5" name="Содержимое 4" descr="Репин. Портрет Третьяков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99049" y="1920875"/>
            <a:ext cx="3354902" cy="4433888"/>
          </a:xfr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611188" y="4652963"/>
            <a:ext cx="22320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dirty="0" smtClean="0">
                <a:latin typeface="Castellar" pitchFamily="18" charset="0"/>
              </a:rPr>
              <a:t> </a:t>
            </a:r>
            <a:endParaRPr lang="ru-RU" dirty="0">
              <a:latin typeface="Castellar" pitchFamily="18" charset="0"/>
            </a:endParaRPr>
          </a:p>
        </p:txBody>
      </p:sp>
      <p:pic>
        <p:nvPicPr>
          <p:cNvPr id="4" name="Содержимое 4" descr="1-Masterpieces-of-the-State.jp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987824" y="928670"/>
            <a:ext cx="5917960" cy="563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2000240"/>
            <a:ext cx="2786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Третьяковы   </a:t>
            </a:r>
            <a:r>
              <a:rPr lang="ru-RU" dirty="0" err="1" smtClean="0"/>
              <a:t>галерейы</a:t>
            </a:r>
            <a:r>
              <a:rPr lang="ru-RU" dirty="0" smtClean="0"/>
              <a:t>  </a:t>
            </a:r>
            <a:r>
              <a:rPr lang="ru-RU" dirty="0" err="1" smtClean="0"/>
              <a:t>ис</a:t>
            </a:r>
            <a:r>
              <a:rPr lang="ru-RU" dirty="0" smtClean="0"/>
              <a:t> </a:t>
            </a:r>
            <a:r>
              <a:rPr lang="ru-RU" dirty="0" err="1" smtClean="0"/>
              <a:t>уырыссаг</a:t>
            </a:r>
            <a:r>
              <a:rPr lang="ru-RU" dirty="0" smtClean="0"/>
              <a:t> </a:t>
            </a:r>
            <a:r>
              <a:rPr lang="ru-RU" dirty="0" err="1" smtClean="0"/>
              <a:t>аивады</a:t>
            </a:r>
            <a:r>
              <a:rPr lang="ru-RU" dirty="0" smtClean="0"/>
              <a:t> </a:t>
            </a:r>
            <a:r>
              <a:rPr lang="ru-RU" dirty="0" err="1" smtClean="0"/>
              <a:t>диссаджы</a:t>
            </a:r>
            <a:r>
              <a:rPr lang="ru-RU" dirty="0" smtClean="0"/>
              <a:t> </a:t>
            </a:r>
            <a:r>
              <a:rPr lang="ru-RU" dirty="0" err="1" smtClean="0"/>
              <a:t>уацмыстæ рагзамантæй абоны</a:t>
            </a:r>
            <a:r>
              <a:rPr lang="ru-RU" dirty="0" smtClean="0"/>
              <a:t> </a:t>
            </a:r>
            <a:r>
              <a:rPr lang="ru-RU" dirty="0" err="1" smtClean="0"/>
              <a:t>онг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Репин. Портрет Третьякова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1071546"/>
            <a:ext cx="3727279" cy="4926027"/>
          </a:xfr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5" y="1000125"/>
            <a:ext cx="4252913" cy="5286375"/>
          </a:xfrm>
        </p:spPr>
        <p:txBody>
          <a:bodyPr>
            <a:no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Галерей  </a:t>
            </a:r>
            <a:r>
              <a:rPr lang="ru-RU" sz="2400" dirty="0" err="1" smtClean="0"/>
              <a:t>арæзт  æрцыд </a:t>
            </a:r>
            <a:r>
              <a:rPr lang="ru-RU" sz="2400" dirty="0" smtClean="0"/>
              <a:t>1856 азы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16463" y="4071942"/>
            <a:ext cx="39592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 1892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азы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П.М.Третьяков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err="1" smtClean="0"/>
              <a:t>йæ 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коллекци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-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1287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нывы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dirty="0" err="1" smtClean="0"/>
              <a:t>балæвар кодта</a:t>
            </a:r>
            <a:r>
              <a:rPr lang="ru-RU" dirty="0" smtClean="0"/>
              <a:t> </a:t>
            </a:r>
            <a:r>
              <a:rPr lang="ru-RU" dirty="0" err="1" smtClean="0"/>
              <a:t>Мæскуыйæн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TextBox 3"/>
          <p:cNvSpPr txBox="1">
            <a:spLocks noChangeArrowheads="1"/>
          </p:cNvSpPr>
          <p:nvPr/>
        </p:nvSpPr>
        <p:spPr bwMode="auto">
          <a:xfrm>
            <a:off x="4429124" y="836612"/>
            <a:ext cx="47148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dirty="0" err="1" smtClean="0"/>
              <a:t>Радзур</a:t>
            </a:r>
            <a:r>
              <a:rPr lang="ru-RU" sz="2400" dirty="0" smtClean="0"/>
              <a:t> Третьяковы </a:t>
            </a:r>
            <a:r>
              <a:rPr lang="ru-RU" sz="2400" dirty="0" err="1" smtClean="0"/>
              <a:t>галерейы</a:t>
            </a:r>
            <a:r>
              <a:rPr lang="ru-RU" sz="2400" dirty="0" smtClean="0"/>
              <a:t>    </a:t>
            </a:r>
            <a:r>
              <a:rPr lang="ru-RU" sz="2400" dirty="0" err="1" smtClean="0"/>
              <a:t>тыххæй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6084" name="Picture 2" descr="http://www.poseti-nn.ru/images/afisha/94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4249736" cy="431007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ds02.infourok.ru/uploads/ex/02e8/0004bdd7-d35f3301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416824" cy="4176464"/>
          </a:xfrm>
          <a:prstGeom prst="rect">
            <a:avLst/>
          </a:prstGeom>
          <a:noFill/>
        </p:spPr>
      </p:pic>
      <p:pic>
        <p:nvPicPr>
          <p:cNvPr id="4" name="Picture 4" descr="https://ds02.infourok.ru/uploads/ex/02e8/0004bdd7-d35f3301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992" y="773088"/>
            <a:ext cx="7416824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957</TotalTime>
  <Words>58</Words>
  <Application>Microsoft Office PowerPoint</Application>
  <PresentationFormat>Экран (4:3)</PresentationFormat>
  <Paragraphs>20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Третьяковы  галерей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Третьяковская  галерея</dc:title>
  <dc:creator>user</dc:creator>
  <cp:lastModifiedBy>М</cp:lastModifiedBy>
  <cp:revision>78</cp:revision>
  <dcterms:created xsi:type="dcterms:W3CDTF">2009-02-13T16:51:55Z</dcterms:created>
  <dcterms:modified xsi:type="dcterms:W3CDTF">2017-12-03T19:21:06Z</dcterms:modified>
</cp:coreProperties>
</file>