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im0-tub-ru.yandex.net/i?id=a124110154095db443b1811e3e742b67-l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0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5549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ppt4web.ru/images/13/41600/640/img1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56984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4906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2.bp.blogspot.com/-mrE-Y1JXhnU/UYT6Vkx7CSI/AAAAAAAAQRE/5a_WLeIJJTE/s1600/0019-019-Urok-Pask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640960" cy="635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420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7033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95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480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8057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900igr.net/datas/prazdniki/JAjtsa-na-paskhu/0004-004-CHto-podarit-na-Paskh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16632"/>
            <a:ext cx="888092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668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images.myshared.ru/7/789308/slide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0648"/>
            <a:ext cx="8808913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435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на тему: Праздника Святой        Пасхи! </a:t>
            </a:r>
            <a:br>
              <a:rPr lang="ru-RU" dirty="0" smtClean="0"/>
            </a:br>
            <a:r>
              <a:rPr lang="ru-RU" dirty="0" smtClean="0"/>
              <a:t>Выполнила воспитатель группы «Подсолнушек» </a:t>
            </a:r>
            <a:r>
              <a:rPr lang="ru-RU" dirty="0" err="1" smtClean="0"/>
              <a:t>Мирзоян</a:t>
            </a:r>
            <a:r>
              <a:rPr lang="ru-RU" dirty="0" smtClean="0"/>
              <a:t>      Л.В.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2231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на тему: Праздника Святой        Пасхи!  Выполнила воспитатель группы «Подсолнушек» Мирзоян      Л.В.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Привет!</dc:creator>
  <cp:lastModifiedBy>Привет!</cp:lastModifiedBy>
  <cp:revision>3</cp:revision>
  <dcterms:created xsi:type="dcterms:W3CDTF">2017-04-25T13:07:35Z</dcterms:created>
  <dcterms:modified xsi:type="dcterms:W3CDTF">2017-04-25T13:31:57Z</dcterms:modified>
</cp:coreProperties>
</file>