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2" r:id="rId4"/>
    <p:sldId id="263" r:id="rId5"/>
    <p:sldId id="264" r:id="rId6"/>
    <p:sldId id="257" r:id="rId7"/>
    <p:sldId id="258" r:id="rId8"/>
    <p:sldId id="265" r:id="rId9"/>
    <p:sldId id="269" r:id="rId10"/>
    <p:sldId id="259" r:id="rId11"/>
    <p:sldId id="261" r:id="rId12"/>
    <p:sldId id="260" r:id="rId13"/>
    <p:sldId id="270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                ПОГИБШИЕ </a:t>
            </a:r>
          </a:p>
          <a:p>
            <a:pPr algn="l"/>
            <a:r>
              <a:rPr lang="ru-RU" sz="4000" dirty="0" smtClean="0"/>
              <a:t>            ЗА </a:t>
            </a:r>
          </a:p>
          <a:p>
            <a:pPr algn="l"/>
            <a:r>
              <a:rPr lang="ru-RU" sz="4000" dirty="0" smtClean="0"/>
              <a:t>                ПРАВДУ</a:t>
            </a:r>
            <a:endParaRPr lang="ru-RU" sz="4000" dirty="0"/>
          </a:p>
        </p:txBody>
      </p:sp>
      <p:pic>
        <p:nvPicPr>
          <p:cNvPr id="4" name="Рисунок 3" descr="Картинки по запросу убитые журналисты на украин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48680"/>
            <a:ext cx="504056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Картинки по запросу журналисты погибшие в сирии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7560840" cy="638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журналисты погибшие в сир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748883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журналисты погибшие в сири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7416824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napoli1.com/_nw/81/89377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7365107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chool11chita.my1.ru/_tbkp/cochin/123/128933293_3517075_1Xua4ehe1fE.jpg"/>
          <p:cNvPicPr>
            <a:picLocks noChangeAspect="1" noChangeArrowheads="1"/>
          </p:cNvPicPr>
          <p:nvPr/>
        </p:nvPicPr>
        <p:blipFill>
          <a:blip r:embed="rId2" cstate="print"/>
          <a:srcRect b="3624"/>
          <a:stretch>
            <a:fillRect/>
          </a:stretch>
        </p:blipFill>
        <p:spPr bwMode="auto">
          <a:xfrm>
            <a:off x="539552" y="404664"/>
            <a:ext cx="6984776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536104"/>
          </a:xfrm>
        </p:spPr>
        <p:txBody>
          <a:bodyPr/>
          <a:lstStyle/>
          <a:p>
            <a:r>
              <a:rPr lang="ru-RU" dirty="0" smtClean="0"/>
              <a:t>     Убитые русские журналисты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80728"/>
            <a:ext cx="5897880" cy="5040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 1991 г. их число достигло 360-ти.</a:t>
            </a: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21697" t="28294" r="38105" b="16942"/>
          <a:stretch>
            <a:fillRect/>
          </a:stretch>
        </p:blipFill>
        <p:spPr bwMode="auto">
          <a:xfrm>
            <a:off x="683568" y="1844824"/>
            <a:ext cx="6552728" cy="4320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ото: Андрей Сте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7502649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Фото: Андрей Сте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286625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то: Андрей Стен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7430641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убитые журналисты на украине"/>
          <p:cNvPicPr/>
          <p:nvPr/>
        </p:nvPicPr>
        <p:blipFill>
          <a:blip r:embed="rId2" cstate="print"/>
          <a:srcRect l="16667" t="12500" r="12037" b="10227"/>
          <a:stretch>
            <a:fillRect/>
          </a:stretch>
        </p:blipFill>
        <p:spPr bwMode="auto">
          <a:xfrm>
            <a:off x="971600" y="620688"/>
            <a:ext cx="6552728" cy="56166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АНАТОЛИЙ</a:t>
            </a:r>
          </a:p>
          <a:p>
            <a:r>
              <a:rPr lang="ru-RU" sz="4000" dirty="0" smtClean="0"/>
              <a:t>   КЛЯН</a:t>
            </a:r>
            <a:endParaRPr lang="ru-RU" sz="4000" dirty="0"/>
          </a:p>
        </p:txBody>
      </p:sp>
      <p:pic>
        <p:nvPicPr>
          <p:cNvPr id="5" name="Рисунок 4" descr="Картинки по запросу убитые журналисты на украине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21795" r="21795"/>
          <a:stretch>
            <a:fillRect/>
          </a:stretch>
        </p:blipFill>
        <p:spPr bwMode="auto">
          <a:xfrm>
            <a:off x="395536" y="836712"/>
            <a:ext cx="4824536" cy="47525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topwar.ru/uploads/posts/2015-08/thumbs/1438912560_dsc091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620000" cy="6144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амолет Минобороны с журналистами и артистами, летевший в Сирию, упал в мо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7048500" cy="480402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5877272"/>
            <a:ext cx="9127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Снимок разбившегося самолёта, сделанный незадолго до полёта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110</TotalTime>
  <Words>30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Слайд 1</vt:lpstr>
      <vt:lpstr>     Убитые русские журналисты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12</cp:revision>
  <dcterms:created xsi:type="dcterms:W3CDTF">2017-12-12T20:25:31Z</dcterms:created>
  <dcterms:modified xsi:type="dcterms:W3CDTF">2017-12-12T22:35:21Z</dcterms:modified>
</cp:coreProperties>
</file>