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esktop\правила поведения в лесу\slide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1122" cy="6375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Татьяна\Desktop\правила поведения в лесу\0009-009-Ne-razorjajte-ptichi-gnjoz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1" y="285728"/>
            <a:ext cx="8477310" cy="63579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Татьяна\Desktop\правила поведения в лесу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28680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Татьяна\Desktop\правила поведения в лесу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47"/>
            <a:ext cx="828680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Татьяна\Desktop\правила поведения в лесу\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971" y="285728"/>
            <a:ext cx="8548748" cy="6411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Татьяна\Desktop\правила поведения в лесу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Татьяна\Desktop\правила поведения в лесу\img9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7953404" cy="5965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атьяна\Desktop\правила поведения в лесу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Татьяна\Desktop\правила поведения в лесу\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Татьяна\Desktop\правила поведения в лесу\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Татьяна\Desktop\правила поведения в лесу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0711"/>
            <a:ext cx="8715436" cy="6536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Татьяна\Desktop\правила поведения в лесу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22" y="357166"/>
            <a:ext cx="8167744" cy="6125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Татьяна\Desktop\правила поведения в лесу\0016-016-Ne-shumite-v-les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21" y="357166"/>
            <a:ext cx="8310622" cy="6232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Татьяна\Desktop\правила поведения в лесу\beregite-les-ot-pozha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429684" cy="5902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Татьяна\Desktop\правила поведения в лесу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382059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4</cp:revision>
  <dcterms:created xsi:type="dcterms:W3CDTF">2017-10-15T05:42:44Z</dcterms:created>
  <dcterms:modified xsi:type="dcterms:W3CDTF">2017-10-15T06:12:17Z</dcterms:modified>
</cp:coreProperties>
</file>