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7FF5D-B6E7-454D-B199-6AE41B9063B0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36058-63F0-40F4-AFA6-BB1E31BB09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7FF5D-B6E7-454D-B199-6AE41B9063B0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36058-63F0-40F4-AFA6-BB1E31BB09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7FF5D-B6E7-454D-B199-6AE41B9063B0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36058-63F0-40F4-AFA6-BB1E31BB09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7FF5D-B6E7-454D-B199-6AE41B9063B0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36058-63F0-40F4-AFA6-BB1E31BB09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7FF5D-B6E7-454D-B199-6AE41B9063B0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36058-63F0-40F4-AFA6-BB1E31BB09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7FF5D-B6E7-454D-B199-6AE41B9063B0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36058-63F0-40F4-AFA6-BB1E31BB09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7FF5D-B6E7-454D-B199-6AE41B9063B0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36058-63F0-40F4-AFA6-BB1E31BB09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7FF5D-B6E7-454D-B199-6AE41B9063B0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36058-63F0-40F4-AFA6-BB1E31BB09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7FF5D-B6E7-454D-B199-6AE41B9063B0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36058-63F0-40F4-AFA6-BB1E31BB09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7FF5D-B6E7-454D-B199-6AE41B9063B0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36058-63F0-40F4-AFA6-BB1E31BB09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7FF5D-B6E7-454D-B199-6AE41B9063B0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36058-63F0-40F4-AFA6-BB1E31BB09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47FF5D-B6E7-454D-B199-6AE41B9063B0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536058-63F0-40F4-AFA6-BB1E31BB09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e2f095e75e9c123d0076370de71285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11471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19672" y="1340768"/>
            <a:ext cx="6192688" cy="3744416"/>
          </a:xfrm>
        </p:spPr>
        <p:txBody>
          <a:bodyPr>
            <a:normAutofit fontScale="90000"/>
          </a:bodyPr>
          <a:lstStyle/>
          <a:p>
            <a:r>
              <a:rPr lang="ru-RU" sz="8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Предметы русского быта</a:t>
            </a:r>
            <a:endParaRPr lang="ru-RU" sz="8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050904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 descr="img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stic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548680"/>
            <a:ext cx="3948486" cy="19168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kocherg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9992" y="1916832"/>
            <a:ext cx="4104456" cy="27397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p18u5shto216s41vsm1p4i19vl7fh1.JPG"/>
          <p:cNvPicPr>
            <a:picLocks noChangeAspect="1"/>
          </p:cNvPicPr>
          <p:nvPr/>
        </p:nvPicPr>
        <p:blipFill>
          <a:blip r:embed="rId5" cstate="print"/>
          <a:srcRect l="11413" t="27699" b="30487"/>
          <a:stretch>
            <a:fillRect/>
          </a:stretch>
        </p:blipFill>
        <p:spPr>
          <a:xfrm>
            <a:off x="2627784" y="5373216"/>
            <a:ext cx="3658242" cy="10081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3805064780.jpg"/>
          <p:cNvPicPr>
            <a:picLocks noChangeAspect="1"/>
          </p:cNvPicPr>
          <p:nvPr/>
        </p:nvPicPr>
        <p:blipFill>
          <a:blip r:embed="rId6" cstate="print"/>
          <a:srcRect b="8141"/>
          <a:stretch>
            <a:fillRect/>
          </a:stretch>
        </p:blipFill>
        <p:spPr>
          <a:xfrm>
            <a:off x="323528" y="2780928"/>
            <a:ext cx="3575720" cy="1953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sapogdlyasamovara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9752" y="620688"/>
            <a:ext cx="4032448" cy="55390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50799c68825fc.jpg"/>
          <p:cNvPicPr>
            <a:picLocks noChangeAspect="1"/>
          </p:cNvPicPr>
          <p:nvPr/>
        </p:nvPicPr>
        <p:blipFill>
          <a:blip r:embed="rId3" cstate="print"/>
          <a:srcRect l="6688" r="3538"/>
          <a:stretch>
            <a:fillRect/>
          </a:stretch>
        </p:blipFill>
        <p:spPr>
          <a:xfrm>
            <a:off x="1619672" y="1052736"/>
            <a:ext cx="5749768" cy="42484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07c4655918276b94fb40b069d3a45c72.jp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3728" y="836712"/>
            <a:ext cx="5400600" cy="40504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2565999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img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img19.jpg"/>
          <p:cNvPicPr>
            <a:picLocks noChangeAspect="1"/>
          </p:cNvPicPr>
          <p:nvPr/>
        </p:nvPicPr>
        <p:blipFill>
          <a:blip r:embed="rId3" cstate="print"/>
          <a:srcRect l="45710" t="16933" r="10626" b="9051"/>
          <a:stretch>
            <a:fillRect/>
          </a:stretch>
        </p:blipFill>
        <p:spPr>
          <a:xfrm>
            <a:off x="1043608" y="548680"/>
            <a:ext cx="3058499" cy="3888432"/>
          </a:xfrm>
          <a:prstGeom prst="rect">
            <a:avLst/>
          </a:prstGeom>
        </p:spPr>
      </p:pic>
      <p:pic>
        <p:nvPicPr>
          <p:cNvPr id="6" name="Рисунок 5" descr="47567185_2e967385a45c8ca091f3f782e6338d53_800.jpg"/>
          <p:cNvPicPr>
            <a:picLocks noChangeAspect="1"/>
          </p:cNvPicPr>
          <p:nvPr/>
        </p:nvPicPr>
        <p:blipFill>
          <a:blip r:embed="rId4" cstate="print"/>
          <a:srcRect l="30400" t="8001" r="15001"/>
          <a:stretch>
            <a:fillRect/>
          </a:stretch>
        </p:blipFill>
        <p:spPr>
          <a:xfrm>
            <a:off x="5004048" y="1412776"/>
            <a:ext cx="2199340" cy="4941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img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3</Words>
  <Application>Microsoft Office PowerPoint</Application>
  <PresentationFormat>Экран (4:3)</PresentationFormat>
  <Paragraphs>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Предметы русского быта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Предметы русского быта</dc:title>
  <dc:creator>увка-666</dc:creator>
  <cp:lastModifiedBy>увка-666</cp:lastModifiedBy>
  <cp:revision>11</cp:revision>
  <dcterms:created xsi:type="dcterms:W3CDTF">2017-11-08T15:56:53Z</dcterms:created>
  <dcterms:modified xsi:type="dcterms:W3CDTF">2017-12-16T12:48:18Z</dcterms:modified>
</cp:coreProperties>
</file>