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278829990&amp;t=3&amp;plc=WEB&amp;tkn=*Bv5iuYRvQ30Se2sueZus1c3Gy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522922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638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278829222&amp;t=3&amp;plc=WEB&amp;tkn=*83P4gnUs1eyBMnFiDUHKSh8tl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33350"/>
            <a:ext cx="52197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260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278825894&amp;t=3&amp;plc=WEB&amp;tkn=*c1CldBATvOj50TY7OgT1Ak6QxJ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3350"/>
            <a:ext cx="515302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283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278825382&amp;t=3&amp;plc=WEB&amp;tkn=*vpKSJKqQGsSkiCxh3WBHuweyc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3350"/>
            <a:ext cx="492442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75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278824358&amp;t=3&amp;plc=WEB&amp;tkn=*DqAW5bBL7wvWXq-73viEwfMLQ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108"/>
            <a:ext cx="528637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67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2278823846&amp;t=3&amp;plc=WEB&amp;tkn=*Wd79tnijudKDWa98l-WFdoLA3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28275"/>
            <a:ext cx="5181600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1813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2627657191&amp;t=3&amp;plc=WEB&amp;tkn=*gVg1WrSVks23x6JKkAdAFSCqN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0"/>
            <a:ext cx="51625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13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2278823078&amp;t=3&amp;plc=WEB&amp;tkn=*1SbY5hXyZjuv1mRff5bdbSM8M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162550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825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2627657703&amp;t=3&amp;plc=WEB&amp;tkn=*VrxqzxQwq_4T7sztGC4q5fPsD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16"/>
            <a:ext cx="516255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6198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2017-12-16T18:38:26Z</dcterms:modified>
</cp:coreProperties>
</file>