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1%D0%B0%D0%B4%D0%BC%D0%B8%D0%BD%D1%82%D0%BE%D0%BD-%D1%85%D0%B0%D1%83%D1%81" TargetMode="External"/><Relationship Id="rId7" Type="http://schemas.openxmlformats.org/officeDocument/2006/relationships/hyperlink" Target="https://ru.wikipedia.org/wiki/%D0%91%D0%B0%D0%B4%D0%BC%D0%B8%D0%BD%D1%82%D0%BE%D0%BD#cite_note-1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1893_%D0%B3%D0%BE%D0%B4" TargetMode="External"/><Relationship Id="rId5" Type="http://schemas.openxmlformats.org/officeDocument/2006/relationships/hyperlink" Target="https://ru.wikipedia.org/wiki/1873_%D0%B3%D0%BE%D0%B4" TargetMode="External"/><Relationship Id="rId4" Type="http://schemas.openxmlformats.org/officeDocument/2006/relationships/hyperlink" Target="https://ru.wikipedia.org/wiki/%D0%93%D0%B5%D1%80%D1%86%D0%BE%D0%B3_%D0%91%D0%BE%D1%84%D0%BE%D1%80%D1%8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image" Target="../media/image20.emf"/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12" Type="http://schemas.openxmlformats.org/officeDocument/2006/relationships/image" Target="../media/image19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11" Type="http://schemas.openxmlformats.org/officeDocument/2006/relationships/image" Target="../media/image18.emf"/><Relationship Id="rId5" Type="http://schemas.openxmlformats.org/officeDocument/2006/relationships/image" Target="../media/image12.emf"/><Relationship Id="rId15" Type="http://schemas.openxmlformats.org/officeDocument/2006/relationships/image" Target="../media/image22.png"/><Relationship Id="rId10" Type="http://schemas.openxmlformats.org/officeDocument/2006/relationships/image" Target="../media/image17.emf"/><Relationship Id="rId4" Type="http://schemas.openxmlformats.org/officeDocument/2006/relationships/image" Target="../media/image11.emf"/><Relationship Id="rId9" Type="http://schemas.openxmlformats.org/officeDocument/2006/relationships/image" Target="../media/image16.emf"/><Relationship Id="rId14" Type="http://schemas.openxmlformats.org/officeDocument/2006/relationships/image" Target="../media/image21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Бадминтон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Основные стойки бадминтониста, хват ракетки. Подачи, удары.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533" y="853299"/>
            <a:ext cx="3565071" cy="222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314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5103" y="2508779"/>
            <a:ext cx="5941831" cy="31850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3145" y="39846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886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Планируемые результаты: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3462" y="1450437"/>
            <a:ext cx="5941831" cy="21106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4775" y="3350316"/>
            <a:ext cx="3333609" cy="333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763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71" y="176660"/>
            <a:ext cx="2864497" cy="19839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История 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Современная традиция игры берёт начало в Англии, в старинной усадьбе </a:t>
            </a:r>
            <a:r>
              <a:rPr lang="ru-RU" u="sng" dirty="0">
                <a:hlinkClick r:id="rId3" tooltip="Бадминтон-хаус"/>
              </a:rPr>
              <a:t>Бадминтон-</a:t>
            </a:r>
            <a:r>
              <a:rPr lang="ru-RU" u="sng" dirty="0" err="1">
                <a:hlinkClick r:id="rId3" tooltip="Бадминтон-хаус"/>
              </a:rPr>
              <a:t>хаус</a:t>
            </a:r>
            <a:r>
              <a:rPr lang="ru-RU" dirty="0"/>
              <a:t>, владелец которой, известный спортивный энтузиаст и издатель серии книг о видах спорта, </a:t>
            </a:r>
            <a:r>
              <a:rPr lang="ru-RU" u="sng" dirty="0">
                <a:hlinkClick r:id="rId4"/>
              </a:rPr>
              <a:t>герцог Бофорт</a:t>
            </a:r>
            <a:r>
              <a:rPr lang="ru-RU" dirty="0"/>
              <a:t>, соорудил в </a:t>
            </a:r>
            <a:r>
              <a:rPr lang="ru-RU" u="sng" dirty="0">
                <a:hlinkClick r:id="rId5" tooltip="1873 год"/>
              </a:rPr>
              <a:t>1873 году</a:t>
            </a:r>
            <a:r>
              <a:rPr lang="ru-RU" dirty="0"/>
              <a:t> первую площадку для игры в бадминтон. В </a:t>
            </a:r>
            <a:r>
              <a:rPr lang="ru-RU" u="sng" dirty="0">
                <a:hlinkClick r:id="rId6" tooltip="1893 год"/>
              </a:rPr>
              <a:t>1893 году</a:t>
            </a:r>
            <a:r>
              <a:rPr lang="ru-RU" dirty="0"/>
              <a:t> ассоциация бадминтона Англии опубликовала первый регламент официальных правил </a:t>
            </a:r>
            <a:r>
              <a:rPr lang="ru-RU" dirty="0" smtClean="0"/>
              <a:t>игры</a:t>
            </a:r>
            <a:r>
              <a:rPr lang="ru-RU" u="sng" baseline="30000" dirty="0" smtClean="0">
                <a:hlinkClick r:id="rId7"/>
              </a:rPr>
              <a:t>[</a:t>
            </a:r>
            <a:r>
              <a:rPr lang="ru-RU" u="sng" baseline="30000" dirty="0" smtClean="0"/>
              <a:t>.</a:t>
            </a:r>
            <a:r>
              <a:rPr lang="ru-RU" i="1" dirty="0" smtClean="0"/>
              <a:t>В </a:t>
            </a:r>
            <a:r>
              <a:rPr lang="ru-RU" i="1" dirty="0"/>
              <a:t>бадминтон можно играть везде, он доступен людям любого возраста. Занятия бадминтоном способствуют развитию быстроты, ловкости, гибкости, глазомера, быстроты реакции, выдержки, а также специальных спортивно-технических навыков. Поэтому бадминтон является составной частью физической подготовки российских космонавтов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3675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Но перед тем, как начать играть -нужно    провести разминку</a:t>
            </a:r>
            <a:endParaRPr lang="ru-RU" dirty="0"/>
          </a:p>
        </p:txBody>
      </p:sp>
      <p:pic>
        <p:nvPicPr>
          <p:cNvPr id="5" name="Рисунок 4" descr="http://spo.1september.ru/2009/20/4.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165" y="1471246"/>
            <a:ext cx="2952750" cy="38290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Бег в медленном темпе с изменением    до 3 мин</a:t>
            </a:r>
            <a:endParaRPr lang="ru-RU" dirty="0"/>
          </a:p>
          <a:p>
            <a:r>
              <a:rPr lang="ru-RU" dirty="0"/>
              <a:t>    </a:t>
            </a:r>
            <a:r>
              <a:rPr lang="ru-RU" i="1" dirty="0"/>
              <a:t>направления движения</a:t>
            </a:r>
            <a:endParaRPr lang="ru-RU" dirty="0"/>
          </a:p>
          <a:p>
            <a:r>
              <a:rPr lang="ru-RU" i="1" dirty="0"/>
              <a:t>ОРУ для развития гибкости                     7-8мин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2790" y="3743006"/>
            <a:ext cx="3850919" cy="229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955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Покажем способ хвата ракетки</a:t>
            </a:r>
            <a:endParaRPr lang="ru-RU" dirty="0"/>
          </a:p>
        </p:txBody>
      </p:sp>
      <p:pic>
        <p:nvPicPr>
          <p:cNvPr id="8" name="Рисунок 7" descr="http://spo.1september.ru/2009/20/4.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170" y="1066217"/>
            <a:ext cx="1876425" cy="295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4074" y="3597430"/>
            <a:ext cx="5941831" cy="292598"/>
          </a:xfrm>
          <a:prstGeom prst="rect">
            <a:avLst/>
          </a:prstGeom>
        </p:spPr>
      </p:pic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06932" y="1270000"/>
            <a:ext cx="5941831" cy="232707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931" y="3597430"/>
            <a:ext cx="5941831" cy="29259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951188" y="3890028"/>
            <a:ext cx="5941831" cy="70711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4074" y="4251539"/>
            <a:ext cx="5941831" cy="29259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930" y="4484111"/>
            <a:ext cx="5941831" cy="29259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2948696" y="4639128"/>
            <a:ext cx="5941831" cy="35508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34619" y="4639128"/>
            <a:ext cx="5941831" cy="29259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68692" y="4641377"/>
            <a:ext cx="5941831" cy="29259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6929" y="4867782"/>
            <a:ext cx="5941831" cy="29259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03101" y="4896572"/>
            <a:ext cx="5941831" cy="29259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16365" y="5158343"/>
            <a:ext cx="5941831" cy="29259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635874" y="4055602"/>
            <a:ext cx="3246869" cy="2370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402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основные стойки бадминтониста </a:t>
            </a:r>
            <a:r>
              <a:rPr lang="ru-RU" i="1" dirty="0" smtClean="0"/>
              <a:t>, подачи, жонглирование воланом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8972" y="1971778"/>
            <a:ext cx="5941831" cy="20314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6666" y="1930400"/>
            <a:ext cx="2859272" cy="19265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7084" y="3710604"/>
            <a:ext cx="5941831" cy="2925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7083" y="3897698"/>
            <a:ext cx="5941831" cy="2925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3778" y="4081090"/>
            <a:ext cx="5941831" cy="2925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975" y="4003202"/>
            <a:ext cx="3933825" cy="11620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27435" y="4584227"/>
            <a:ext cx="2346736" cy="197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1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784" y="246419"/>
            <a:ext cx="2619375" cy="17430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Будущее бадминтона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r>
              <a:rPr lang="ru-RU" dirty="0"/>
              <a:t>В 1992 году бадминтон был включен в программу Олимпийских игр, что помогло ему приобрести еще большую международную популярность. На Олимпиаде в Барселоне около 200 млн. зрителей следили за выступлениями бадминтонистов в прямом эфире. Первоначально, разыгрывалось 4 комплекта медалей в одиночном и парном разрядах среди мужчин и женщин, а с 1996 года был дополнительно был включен смешанный разряд</a:t>
            </a:r>
            <a:r>
              <a:rPr lang="ru-RU" dirty="0" smtClean="0"/>
              <a:t>.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 Бадминтон становится технически и физически быстрее и требует от спортсменов стремительного игрового роста и спортивной выносливости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1750" y="4808084"/>
            <a:ext cx="2943225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93184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93</TotalTime>
  <Words>155</Words>
  <Application>Microsoft Office PowerPoint</Application>
  <PresentationFormat>Широкоэкранный</PresentationFormat>
  <Paragraphs>14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PT Sans</vt:lpstr>
      <vt:lpstr>Trebuchet MS</vt:lpstr>
      <vt:lpstr>Wingdings 3</vt:lpstr>
      <vt:lpstr>Аспект</vt:lpstr>
      <vt:lpstr>Бадминтон</vt:lpstr>
      <vt:lpstr>Цели урока:</vt:lpstr>
      <vt:lpstr>Планируемые результаты:</vt:lpstr>
      <vt:lpstr>                    История игры</vt:lpstr>
      <vt:lpstr> Но перед тем, как начать играть -нужно    провести разминку</vt:lpstr>
      <vt:lpstr>Покажем способ хвата ракетки</vt:lpstr>
      <vt:lpstr>основные стойки бадминтониста , подачи, жонглирование воланом</vt:lpstr>
      <vt:lpstr>Будущее бадминтона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Бадминтон</dc:title>
  <dc:creator>Эльмира</dc:creator>
  <cp:lastModifiedBy>Эльмира</cp:lastModifiedBy>
  <cp:revision>9</cp:revision>
  <dcterms:created xsi:type="dcterms:W3CDTF">2017-12-14T17:45:25Z</dcterms:created>
  <dcterms:modified xsi:type="dcterms:W3CDTF">2017-12-14T19:18:34Z</dcterms:modified>
</cp:coreProperties>
</file>