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64" r:id="rId5"/>
    <p:sldId id="258" r:id="rId6"/>
    <p:sldId id="265" r:id="rId7"/>
    <p:sldId id="260" r:id="rId8"/>
    <p:sldId id="261" r:id="rId9"/>
    <p:sldId id="266" r:id="rId10"/>
    <p:sldId id="262" r:id="rId11"/>
    <p:sldId id="268" r:id="rId12"/>
    <p:sldId id="269" r:id="rId13"/>
    <p:sldId id="271" r:id="rId14"/>
    <p:sldId id="273" r:id="rId15"/>
    <p:sldId id="272" r:id="rId16"/>
    <p:sldId id="26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4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CB5994-7CA7-4367-899B-63E8E828BA3D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71ECF-8D64-4A0C-8EAA-485FB21B1F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71ECF-8D64-4A0C-8EAA-485FB21B1FC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71ECF-8D64-4A0C-8EAA-485FB21B1FC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F7E7-3B8B-4E4A-B84B-C933FAC64B0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fade-frame-7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7404" y="0"/>
            <a:ext cx="9181404" cy="6858000"/>
          </a:xfrm>
          <a:prstGeom prst="rect">
            <a:avLst/>
          </a:prstGeom>
          <a:noFill/>
        </p:spPr>
      </p:pic>
      <p:pic>
        <p:nvPicPr>
          <p:cNvPr id="10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2656"/>
            <a:ext cx="8424936" cy="623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115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3928" y="980728"/>
            <a:ext cx="4762500" cy="42672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F7E7-3B8B-4E4A-B84B-C933FAC64B0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Picture 2" descr="fade-frame-7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81404" cy="6858000"/>
          </a:xfrm>
          <a:prstGeom prst="rect">
            <a:avLst/>
          </a:prstGeom>
          <a:noFill/>
        </p:spPr>
      </p:pic>
      <p:pic>
        <p:nvPicPr>
          <p:cNvPr id="7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2656"/>
            <a:ext cx="8352928" cy="623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http://li-web.ru/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71600" y="3573016"/>
            <a:ext cx="1080120" cy="710719"/>
          </a:xfrm>
          <a:prstGeom prst="rect">
            <a:avLst/>
          </a:prstGeom>
          <a:noFill/>
        </p:spPr>
      </p:pic>
      <p:pic>
        <p:nvPicPr>
          <p:cNvPr id="12" name="Picture 2" descr="9.png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771800" y="4221088"/>
            <a:ext cx="1224136" cy="1224136"/>
          </a:xfrm>
          <a:prstGeom prst="rect">
            <a:avLst/>
          </a:prstGeom>
          <a:noFill/>
        </p:spPr>
      </p:pic>
      <p:pic>
        <p:nvPicPr>
          <p:cNvPr id="11" name="Picture 2" descr="http://img-fotki.yandex.ru/get/6507/20573769.d/0_82749_1b642d8e_M.jpg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99792" y="5085184"/>
            <a:ext cx="1705372" cy="85268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F7E7-3B8B-4E4A-B84B-C933FAC64B0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2" descr="fade-frame-7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81404" cy="6858000"/>
          </a:xfrm>
          <a:prstGeom prst="rect">
            <a:avLst/>
          </a:prstGeom>
          <a:noFill/>
        </p:spPr>
      </p:pic>
      <p:pic>
        <p:nvPicPr>
          <p:cNvPr id="5" name="Picture 2" descr="http://freedesignfile.com/upload/2014/05/Green-leaves-wave-creative-background-vector.jp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-1152634" y="1808818"/>
            <a:ext cx="6336704" cy="32403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9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35696" y="3933056"/>
            <a:ext cx="1224136" cy="1224136"/>
          </a:xfrm>
          <a:prstGeom prst="rect">
            <a:avLst/>
          </a:prstGeom>
          <a:noFill/>
        </p:spPr>
      </p:pic>
      <p:pic>
        <p:nvPicPr>
          <p:cNvPr id="9" name="Picture 6" descr="http://li-web.ru/"/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547664" y="3356992"/>
            <a:ext cx="1080120" cy="710719"/>
          </a:xfrm>
          <a:prstGeom prst="rect">
            <a:avLst/>
          </a:prstGeom>
          <a:noFill/>
        </p:spPr>
      </p:pic>
      <p:pic>
        <p:nvPicPr>
          <p:cNvPr id="6146" name="Picture 2" descr="http://img-fotki.yandex.ru/get/6507/20573769.d/0_82749_1b642d8e_M.jpg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547664" y="4869160"/>
            <a:ext cx="1705372" cy="85268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AF7E7-3B8B-4E4A-B84B-C933FAC64B07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DC3ED-28DC-4D7E-9FBA-FA19A4DC6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57232"/>
            <a:ext cx="4462216" cy="207170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00B050"/>
                </a:solidFill>
              </a:rPr>
              <a:t>Проект</a:t>
            </a:r>
            <a:r>
              <a:rPr lang="ru-RU" sz="2200" b="1" i="1" dirty="0" smtClean="0">
                <a:solidFill>
                  <a:srgbClr val="00B050"/>
                </a:solidFill>
              </a:rPr>
              <a:t/>
            </a:r>
            <a:br>
              <a:rPr lang="ru-RU" sz="2200" b="1" i="1" dirty="0" smtClean="0">
                <a:solidFill>
                  <a:srgbClr val="00B050"/>
                </a:solidFill>
              </a:rPr>
            </a:br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r>
              <a:rPr lang="ru-RU" sz="3100" b="1" dirty="0" smtClean="0">
                <a:solidFill>
                  <a:srgbClr val="00B050"/>
                </a:solidFill>
              </a:rPr>
              <a:t>«Лекарственные растения»</a:t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2200" b="1" dirty="0" smtClean="0">
                <a:solidFill>
                  <a:srgbClr val="00B050"/>
                </a:solidFill>
              </a:rPr>
              <a:t>( познавательный, среднесрочный)</a:t>
            </a:r>
            <a:r>
              <a:rPr lang="ru-RU" sz="2200" dirty="0" smtClean="0">
                <a:solidFill>
                  <a:srgbClr val="00B050"/>
                </a:solidFill>
              </a:rPr>
              <a:t/>
            </a:r>
            <a:br>
              <a:rPr lang="ru-RU" sz="2200" dirty="0" smtClean="0">
                <a:solidFill>
                  <a:srgbClr val="00B050"/>
                </a:solidFill>
              </a:rPr>
            </a:br>
            <a:endParaRPr lang="ru-RU" sz="22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5229200"/>
            <a:ext cx="3560440" cy="132055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Автор:</a:t>
            </a:r>
            <a:r>
              <a:rPr lang="ru-RU" sz="1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воспитатель высшей квалификационной категории Оксана Анатольевна Кошелева</a:t>
            </a:r>
          </a:p>
          <a:p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</a:t>
            </a:r>
            <a:endParaRPr lang="ru-RU" sz="18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3800" dirty="0" smtClean="0">
              <a:solidFill>
                <a:srgbClr val="00B050"/>
              </a:solidFill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214290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«Детский сад № 37 «Елочка» г.Волжского Волгоградской области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42852"/>
            <a:ext cx="608306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Содержание проекта: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III этап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1. Родительская встреча  «Лесная аптека на службе человека»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расширять знания детей  и родителей о лекарственных растениях нашей станицы, закреплять знания о пользе и применении лекарственных растений, воспитывать бережное и доброе отношение к природе.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Проведение дидактических игр «Что лечит это растение? », «От какого растения часть».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закреплять умения узнавать и правильно называть лекарственные растения, их пользу.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 Выпуск альбома «Зеленая аптека» с рекомендациями по применению лекарственных растений (родители вместе с детьми) .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4. Беседа за круглым столом «Самый полезный чай! » и дегустация лекарственных растительных чаёв (из опыта родителей)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5. Презентация для педагогов «Применение лекарственных растений в оздоровлении детей».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6. Подведение итогов реализации проекта.</a:t>
            </a:r>
          </a:p>
          <a:p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70712_1545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285728"/>
            <a:ext cx="4572000" cy="2571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IMG_20170712_1548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143248"/>
            <a:ext cx="1857374" cy="33019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_20170713_0850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6050" y="3500438"/>
            <a:ext cx="3936996" cy="2571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170713_0906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1500174"/>
            <a:ext cx="5334037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70713_0925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285728"/>
            <a:ext cx="5080004" cy="28575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IMG_20170713_0925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3375350"/>
            <a:ext cx="2571768" cy="32127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70719_0927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500042"/>
            <a:ext cx="2571754" cy="45720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IMG_20170719_0927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1857364"/>
            <a:ext cx="2357440" cy="41910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70713_0927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857232"/>
            <a:ext cx="7048517" cy="4643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57166"/>
            <a:ext cx="8391306" cy="107157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42910" y="285728"/>
            <a:ext cx="835824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Введение: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Место проведения исследования: территория, прилегающая к ДОУ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Сроки выполнения проекта: июнь - июль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3275856" y="285728"/>
            <a:ext cx="5582424" cy="627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ознакомления детей с миром целебных растений, сформировать представления о роли растений в оздоровлении и сохранении здоровья человека.</a:t>
            </a:r>
          </a:p>
          <a:p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Участники проекта: дети 5-6 лет, родители, педагоги, медсестра.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Расширять и формировать знания детей о лекарственных дикорастущих растениях, их ценности для здоровья, правил пользования.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Развивать речь: обогащать словарь, побуждать задавать вопросы, составлять рассказы-описания, сказки, загадки; развивать игровое творчество, смекалку, навыки поведения в экстремальных ситуациях.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Воспитывать у детей любознательность, бережное отношение к растениям, любовь к родному краю.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3"/>
          <p:cNvSpPr txBox="1">
            <a:spLocks/>
          </p:cNvSpPr>
          <p:nvPr/>
        </p:nvSpPr>
        <p:spPr>
          <a:xfrm>
            <a:off x="3275856" y="285728"/>
            <a:ext cx="5582424" cy="559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Исследовательские: опыты, вопросы проблемно-поискового характера, наблюдения;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Наглядные : тактильно–мышечная наглядность;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Словесные: беседы, чтение литературы, консультации для родителей и педагогов, объяснения, указания, словесные инструкции;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Слушание музыки.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42852"/>
            <a:ext cx="5797308" cy="657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Экологическое воспитание - одно из основных направлений в системе образования, это способ воздействия на чувства детей, их сознание, взгляды и представления. Дети испытывают потребность в общении с природой. Они учатся любить природу, наблюдать, сопереживать, понимать, что наша Земля не сможет существовать без растений, так как они не только помогают нам дышать, но и лечат от болезней. Мы должны беречь и сохранять их, уметь правильно пользоваться их лечебными свойствами.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На территории нашего детского сада в естественных условиях произрастает очень мало лекарственных растений, поэтому мы с детьми решили, изучить лекарственные растения которые произрастают на территории Волгоградской области. Забота о здоровье ребёнка в настоящее время занимает приоритетные позиции в дошкольном образовании. Одним из средств сохранения и укрепления здоровья являются оздоровительные силы природы.</a:t>
            </a:r>
          </a:p>
          <a:p>
            <a:r>
              <a:rPr lang="ru-RU" sz="1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42852"/>
            <a:ext cx="5797308" cy="678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Содержание проекта:</a:t>
            </a:r>
          </a:p>
          <a:p>
            <a:r>
              <a:rPr lang="ru-RU" sz="19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 этап.</a:t>
            </a:r>
            <a:endParaRPr lang="ru-RU" sz="19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1. Беседа «Лекарственные растения».</a:t>
            </a:r>
          </a:p>
          <a:p>
            <a:r>
              <a:rPr lang="ru-RU" sz="19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выяснить представление детей о лекарственных растениях их отношений к ним, заинтересовать проблемой. </a:t>
            </a:r>
          </a:p>
          <a:p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Игра «Съедобное - Несъедобное»</a:t>
            </a:r>
          </a:p>
          <a:p>
            <a:r>
              <a:rPr lang="ru-RU" sz="19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научить отличать съедобные растения от несъедобных, отличать одно лекарственное растение от другого (по внешнему виду, по строению). Воспитывать любовь к природе и бережное к ней отношение.</a:t>
            </a:r>
          </a:p>
          <a:p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Материал: иллюстрации с изображением лекарственных растений.</a:t>
            </a:r>
          </a:p>
          <a:p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 Игра «Определи по запаху» (мята, ромашка, шиповник , липа, одуванчик, календула) .</a:t>
            </a:r>
          </a:p>
          <a:p>
            <a:r>
              <a:rPr lang="ru-RU" sz="19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упражнять детей узнавать лекарственное растение по запаху, закреплять знания о лекарственных растениях.</a:t>
            </a:r>
          </a:p>
          <a:p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Материал: иллюстрации с изображением лекарственных растений, саше с засушенными растениями.</a:t>
            </a:r>
          </a:p>
          <a:p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42852"/>
            <a:ext cx="5797308" cy="6201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Содержание проекта:</a:t>
            </a:r>
          </a:p>
          <a:p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4. Чтение литературных произведений:</a:t>
            </a:r>
          </a:p>
          <a:p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• Чтение отрывков из рассказа «Огород на опушке» А. Стрижева.</a:t>
            </a:r>
          </a:p>
          <a:p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• Чтение А. </a:t>
            </a:r>
            <a:r>
              <a:rPr lang="ru-RU" sz="19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Онегова</a:t>
            </a:r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«Тропинка полевая»,</a:t>
            </a:r>
          </a:p>
          <a:p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• Ю. Дмитриева «Кто в лесу живет и что в лесу растет»,</a:t>
            </a:r>
          </a:p>
          <a:p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• Н. Павловой «Загадки цветов»,</a:t>
            </a:r>
          </a:p>
          <a:p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• А. Плешакова «Зеленые страницы» и др.</a:t>
            </a:r>
          </a:p>
          <a:p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• Заучивание загадок и стихов о растениях.</a:t>
            </a:r>
          </a:p>
          <a:p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5. Опыты и </a:t>
            </a:r>
            <a:r>
              <a:rPr lang="ru-RU" sz="19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исследовательско</a:t>
            </a:r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поисковая деятельность: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«На участке ищем полезные растения»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«Где лучше посадить растения? »</a:t>
            </a:r>
          </a:p>
          <a:p>
            <a:pPr>
              <a:buFont typeface="Wingdings" pitchFamily="2" charset="2"/>
              <a:buChar char="v"/>
            </a:pPr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«Наблюдаем, как растет подорожник» (зарисовать)</a:t>
            </a:r>
          </a:p>
          <a:p>
            <a:r>
              <a:rPr lang="ru-RU" sz="19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развитие мышления, воображения, желание находить истинные причины явлений экспериментальным путем.</a:t>
            </a:r>
          </a:p>
          <a:p>
            <a:r>
              <a:rPr lang="ru-RU" sz="19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6. Консультация медсестры для родителей «Народная медицина»</a:t>
            </a:r>
          </a:p>
          <a:p>
            <a:pPr>
              <a:buFont typeface="Arial" pitchFamily="34" charset="0"/>
              <a:buChar char="•"/>
            </a:pP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42852"/>
            <a:ext cx="6083060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Содержание проекта: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II этап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1. Наблюдение «Наш верный друг – чистотел»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познакомить детей с ядовитым лекарственным растением - чистотелом, с его внешним строением, рассказать о том, какую пользу приносит это растение человеку; рассмотреть листья чистотела, стебли, цветы познакомить детей с тем, какие внешние условия необходимы чистотелу, для того чтобы он рос. Воспитывать любовь к природе и бережное к ней отношение.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Составление рассказов детей от имени растений (перевоплощение) : «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Я-подорожник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… », «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Я-ромашка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… », «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Я-крапива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… »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 Дидактическая игра «Вершки корешки»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в игре познакомить детей с тем, какие части лекарственных растений используются для лечения.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4. Занятия по ИЗО деятельности: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«На лугу» - рисование.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учить детей передавать в рисунке впечатления от экскурсии в сквер.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«Лекарственные растения» - рисование.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учить детей передавать характерные особенности цветов.</a:t>
            </a:r>
          </a:p>
          <a:p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42852"/>
            <a:ext cx="6083060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Содержание проекта:</a:t>
            </a: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5. Занятие «В гостях у Доктора Айболита»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расширять знания о пользе лекарственных растений, закреплять умения узнавать и правильно называть лекарственные травы, формировать представление о здоровье, как одной из главных ценностей жизни.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6. Опытно-экспериментальная деятельность: «Строение растений, размножение, рост, развитие календулы, лука».</a:t>
            </a:r>
          </a:p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7. Слушание музыки: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формирование основ музыкальной культуры детей.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Ю. Антонов «Не рвите цветы»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В. Моцарт «Цветы»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П. И. Чайковский «Цикл времена года», «Вальс цветов»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Ю.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Чичков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«Волшебный цветок» «Это называется природа»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М. Протасов «Одуванчики»</a:t>
            </a:r>
          </a:p>
          <a:p>
            <a:endParaRPr lang="ru-RU" sz="1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296</Words>
  <Application>Microsoft Office PowerPoint</Application>
  <PresentationFormat>Экран (4:3)</PresentationFormat>
  <Paragraphs>86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Проект  «Лекарственные растения» ( познавательный, среднесрочный)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c400</cp:lastModifiedBy>
  <cp:revision>16</cp:revision>
  <dcterms:created xsi:type="dcterms:W3CDTF">2014-08-12T18:36:10Z</dcterms:created>
  <dcterms:modified xsi:type="dcterms:W3CDTF">2017-12-16T08:37:03Z</dcterms:modified>
</cp:coreProperties>
</file>