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тему: все профессии </a:t>
            </a:r>
            <a:r>
              <a:rPr lang="ru-RU" dirty="0" err="1" smtClean="0"/>
              <a:t>нужны,все</a:t>
            </a:r>
            <a:r>
              <a:rPr lang="ru-RU" dirty="0" smtClean="0"/>
              <a:t> </a:t>
            </a:r>
            <a:r>
              <a:rPr lang="ru-RU" dirty="0" err="1" smtClean="0"/>
              <a:t>профессии</a:t>
            </a:r>
            <a:r>
              <a:rPr lang="ru-RU" dirty="0" smtClean="0"/>
              <a:t> важны!»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</a:t>
            </a:r>
            <a:r>
              <a:rPr lang="ru-RU" dirty="0" err="1" smtClean="0">
                <a:solidFill>
                  <a:schemeClr val="tx1"/>
                </a:solidFill>
              </a:rPr>
              <a:t>Мирзоян</a:t>
            </a:r>
            <a:r>
              <a:rPr lang="ru-RU" dirty="0" smtClean="0">
                <a:solidFill>
                  <a:schemeClr val="tx1"/>
                </a:solidFill>
              </a:rPr>
              <a:t> Л.В.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://mamochka-shop.ru/photos/opisanie-professii-politseyskiy-dlya-detey-62437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366713"/>
            <a:ext cx="8664897" cy="612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34489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istor.ru/wp-content/uploads/2017/02/%D0%9A%D0%B0%D1%80%D1%82%D0%B8%D0%BD%D0%BA%D0%B8-%D0%BF%D1%80%D0%BE%D1%84%D0%B5%D1%81%D1%81%D0%B8%D0%B9-%D0%B4%D0%BB%D1%8F-%D0%B4%D0%B5%D1%82%D0%B5%D0%B9-%D0%BF%D1%80%D0%B8%D0%BA%D0%BE%D0%BB%D1%8C%D0%BD%D1%8B%D0%B5-%D0%BA%D1%80%D0%B0%D1%81%D0%B8%D0%B2%D1%8B%D0%B5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8092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7737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59mir.ru/kartinki-dlja-detej/image/213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7846"/>
            <a:ext cx="7891636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768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oroshenka.ru/images/gallery/prof_mnogo/%D0%9A%D0%BE%D1%81%D0%BC%D0%BE%D0%BD%D0%B0%D0%B2%D1%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3529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8859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autosellmsk.ru/photos/gotovaya-vykroyka-jenskih-bryuk-na-56-razmer-3540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s://im0-tub-ru.yandex.net/i?id=4d85a3eb67918bbece130858ecb36957&amp;n=33&amp;h=215&amp;w=3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8"/>
            <a:ext cx="8988425" cy="658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8953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stats24.ru/gallery/detskie-avtory-pro-professii-dlya-detskogo-sada-kartinki-1536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www.stats24.ru/gallery/detskie-avtory-pro-professii-dlya-detskogo-sada-kartinki-15368-larg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https://im0-tub-ru.yandex.net/i?id=0240a52038408675c044506627f3fe69&amp;n=33&amp;h=215&amp;w=30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0337"/>
            <a:ext cx="9144000" cy="669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8541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stats24.ru/gallery/detskie-avtory-pro-professii-dlya-detskogo-sada-kartinki-15368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im0-tub-ru.yandex.net/i?id=a27e8654a6f48e19121578d122ced3b6&amp;n=33&amp;h=215&amp;w=1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375" y="160338"/>
            <a:ext cx="8504113" cy="658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0754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0.liveinternet.ru/images/attach/b/4/117/155/117155052_vra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784976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76181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на тему: все профессии нужны,все профессии важны!»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Привет!</dc:creator>
  <cp:lastModifiedBy>Привет!</cp:lastModifiedBy>
  <cp:revision>3</cp:revision>
  <dcterms:created xsi:type="dcterms:W3CDTF">2017-03-16T08:10:52Z</dcterms:created>
  <dcterms:modified xsi:type="dcterms:W3CDTF">2017-12-16T15:54:51Z</dcterms:modified>
</cp:coreProperties>
</file>