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76" r:id="rId3"/>
    <p:sldId id="27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E1FB549-785E-49F7-865A-50CF138FA11E}" type="datetimeFigureOut">
              <a:rPr lang="ru-RU" smtClean="0"/>
              <a:pPr/>
              <a:t>16.12.2017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7CEAB20-5B94-4930-8E29-E6F6F8AC8C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908721"/>
            <a:ext cx="8458200" cy="2088231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Презентация на тему: «</a:t>
            </a:r>
            <a:r>
              <a:rPr lang="ru-RU" dirty="0" smtClean="0"/>
              <a:t>Животные Ленинградского зоопарка».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/>
              <a:t> Автор: Гольдина А.В., </a:t>
            </a:r>
          </a:p>
          <a:p>
            <a:pPr algn="ctr"/>
            <a:r>
              <a:rPr lang="ru-RU" dirty="0" smtClean="0"/>
              <a:t>воспитатель ГБДОУ №85, </a:t>
            </a:r>
          </a:p>
          <a:p>
            <a:pPr algn="ctr"/>
            <a:r>
              <a:rPr lang="ru-RU" dirty="0" smtClean="0"/>
              <a:t>Приморского района. 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Лев</a:t>
            </a:r>
            <a:endParaRPr lang="ru-RU" dirty="0"/>
          </a:p>
        </p:txBody>
      </p:sp>
      <p:pic>
        <p:nvPicPr>
          <p:cNvPr id="4" name="Содержимое 3" descr="27692wid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45444" y="1554163"/>
            <a:ext cx="7205512" cy="452596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Носуха</a:t>
            </a:r>
            <a:endParaRPr lang="ru-RU" dirty="0"/>
          </a:p>
        </p:txBody>
      </p:sp>
      <p:pic>
        <p:nvPicPr>
          <p:cNvPr id="4" name="Содержимое 3" descr="fakt0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23728" y="1484784"/>
            <a:ext cx="4680520" cy="4176464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Ягуар</a:t>
            </a:r>
            <a:endParaRPr lang="ru-RU" dirty="0"/>
          </a:p>
        </p:txBody>
      </p:sp>
      <p:pic>
        <p:nvPicPr>
          <p:cNvPr id="4" name="Содержимое 3" descr="Animals___Wild_cats_Black_and_dappled_Panther_041929_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326544" y="1554163"/>
            <a:ext cx="6643311" cy="452596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Северный олень</a:t>
            </a:r>
            <a:endParaRPr lang="ru-RU" dirty="0"/>
          </a:p>
        </p:txBody>
      </p:sp>
      <p:pic>
        <p:nvPicPr>
          <p:cNvPr id="4" name="Содержимое 3" descr="ghvfygvyv22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00414" y="1554163"/>
            <a:ext cx="6095572" cy="452596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Нильский крокодил</a:t>
            </a:r>
            <a:endParaRPr lang="ru-RU" dirty="0"/>
          </a:p>
        </p:txBody>
      </p:sp>
      <p:pic>
        <p:nvPicPr>
          <p:cNvPr id="4" name="Содержимое 3" descr="7b5417448aed64377b7159774e913b20_cropped_960x460_fitted_1200x630_watermarked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63688" y="1988840"/>
            <a:ext cx="5544616" cy="2575381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Волк</a:t>
            </a:r>
            <a:endParaRPr lang="ru-RU" dirty="0"/>
          </a:p>
        </p:txBody>
      </p:sp>
      <p:pic>
        <p:nvPicPr>
          <p:cNvPr id="4" name="Содержимое 3" descr="55caff5f7ec51558a1c13eb6368a553c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45920" y="1700808"/>
            <a:ext cx="5852160" cy="380829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Мангуст</a:t>
            </a:r>
            <a:endParaRPr lang="ru-RU" dirty="0"/>
          </a:p>
        </p:txBody>
      </p:sp>
      <p:pic>
        <p:nvPicPr>
          <p:cNvPr id="4" name="Содержимое 3" descr="iO0ECV2TQ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25122" y="1554163"/>
            <a:ext cx="8046155" cy="452596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Енот -полоскун</a:t>
            </a:r>
            <a:endParaRPr lang="ru-RU" dirty="0"/>
          </a:p>
        </p:txBody>
      </p:sp>
      <p:pic>
        <p:nvPicPr>
          <p:cNvPr id="4" name="Содержимое 3" descr="Enot-poloskun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55851" y="1554163"/>
            <a:ext cx="6784697" cy="4525962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Шиншилла</a:t>
            </a:r>
            <a:endParaRPr lang="ru-RU" dirty="0"/>
          </a:p>
        </p:txBody>
      </p:sp>
      <p:pic>
        <p:nvPicPr>
          <p:cNvPr id="4" name="Содержимое 3" descr="ff61f311384ba409bada17dd4f1b636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051720" y="1988840"/>
            <a:ext cx="4320480" cy="3384376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Толстый лори</a:t>
            </a:r>
            <a:endParaRPr lang="ru-RU" dirty="0"/>
          </a:p>
        </p:txBody>
      </p:sp>
      <p:pic>
        <p:nvPicPr>
          <p:cNvPr id="4" name="Содержимое 3" descr="tolstyy-lor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385219" y="1554163"/>
            <a:ext cx="4525962" cy="45259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Ленинградский зоопарк в 1865 году.</a:t>
            </a:r>
            <a:endParaRPr lang="ru-RU" dirty="0"/>
          </a:p>
        </p:txBody>
      </p:sp>
      <p:pic>
        <p:nvPicPr>
          <p:cNvPr id="4" name="Содержимое 3" descr="13188506690f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02863" y="1554163"/>
            <a:ext cx="7090674" cy="4525962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Двупалый ленивец</a:t>
            </a:r>
            <a:endParaRPr lang="ru-RU" dirty="0"/>
          </a:p>
        </p:txBody>
      </p:sp>
      <p:pic>
        <p:nvPicPr>
          <p:cNvPr id="4" name="Содержимое 3" descr="44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63688" y="1844824"/>
            <a:ext cx="6048672" cy="367240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Мышь-малютка</a:t>
            </a:r>
            <a:endParaRPr lang="ru-RU" dirty="0"/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385219" y="1554163"/>
            <a:ext cx="4525962" cy="4525962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Сурикат</a:t>
            </a:r>
            <a:endParaRPr lang="ru-RU" dirty="0"/>
          </a:p>
        </p:txBody>
      </p:sp>
      <p:pic>
        <p:nvPicPr>
          <p:cNvPr id="4" name="Содержимое 3" descr="klan_sur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697480" y="2521744"/>
            <a:ext cx="3901440" cy="25908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Карта Ленинградского зоопарка</a:t>
            </a:r>
            <a:endParaRPr lang="ru-RU" dirty="0"/>
          </a:p>
        </p:txBody>
      </p:sp>
      <p:pic>
        <p:nvPicPr>
          <p:cNvPr id="4" name="Содержимое 3" descr="iD8B7GOK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49640" y="1554163"/>
            <a:ext cx="6397119" cy="452596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Символ Ленинградского зоопарка</a:t>
            </a:r>
            <a:endParaRPr lang="ru-RU" dirty="0"/>
          </a:p>
        </p:txBody>
      </p:sp>
      <p:pic>
        <p:nvPicPr>
          <p:cNvPr id="6" name="Содержимое 5" descr="197235_cover.jpg.1050x700_q95_crop_upscal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Правила поведения в зоопарке.</a:t>
            </a:r>
            <a:endParaRPr lang="ru-RU" dirty="0"/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r>
              <a:rPr lang="ru-RU" sz="3600" dirty="0" smtClean="0"/>
              <a:t>Белый медведь.</a:t>
            </a: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6" name="Содержимое 5" descr="high_five_polar-bear-at_the_zoo_novosibirsk_siberia_24_07_20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30892" y="1554163"/>
            <a:ext cx="6034616" cy="45259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93022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Як.</a:t>
            </a:r>
            <a:endParaRPr lang="ru-RU" sz="3600" dirty="0"/>
          </a:p>
        </p:txBody>
      </p:sp>
      <p:pic>
        <p:nvPicPr>
          <p:cNvPr id="4" name="Содержимое 3" descr="2eZ8zWl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66410" y="1554163"/>
            <a:ext cx="6763580" cy="45259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Зебра</a:t>
            </a:r>
            <a:endParaRPr lang="ru-RU" dirty="0"/>
          </a:p>
        </p:txBody>
      </p:sp>
      <p:pic>
        <p:nvPicPr>
          <p:cNvPr id="4" name="Содержимое 3" descr="1480829830_zebr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19357" y="1554163"/>
            <a:ext cx="6257685" cy="45259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Жираф</a:t>
            </a:r>
            <a:endParaRPr lang="ru-RU" dirty="0"/>
          </a:p>
        </p:txBody>
      </p:sp>
      <p:pic>
        <p:nvPicPr>
          <p:cNvPr id="4" name="Содержимое 3" descr="zhiraf-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79118" y="1554163"/>
            <a:ext cx="4138163" cy="452596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252</TotalTime>
  <Words>66</Words>
  <Application>Microsoft Office PowerPoint</Application>
  <PresentationFormat>Экран (4:3)</PresentationFormat>
  <Paragraphs>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Трек</vt:lpstr>
      <vt:lpstr>Презентация на тему: «Животные Ленинградского зоопарка».</vt:lpstr>
      <vt:lpstr>Ленинградский зоопарк в 1865 году.</vt:lpstr>
      <vt:lpstr>Карта Ленинградского зоопарка</vt:lpstr>
      <vt:lpstr>Символ Ленинградского зоопарка</vt:lpstr>
      <vt:lpstr>Правила поведения в зоопарке.</vt:lpstr>
      <vt:lpstr>Белый медведь. </vt:lpstr>
      <vt:lpstr>Як.</vt:lpstr>
      <vt:lpstr>Зебра</vt:lpstr>
      <vt:lpstr>Жираф</vt:lpstr>
      <vt:lpstr>Лев</vt:lpstr>
      <vt:lpstr>Носуха</vt:lpstr>
      <vt:lpstr>Ягуар</vt:lpstr>
      <vt:lpstr>Северный олень</vt:lpstr>
      <vt:lpstr>Нильский крокодил</vt:lpstr>
      <vt:lpstr>Волк</vt:lpstr>
      <vt:lpstr>Мангуст</vt:lpstr>
      <vt:lpstr>Енот -полоскун</vt:lpstr>
      <vt:lpstr>Шиншилла</vt:lpstr>
      <vt:lpstr>Толстый лори</vt:lpstr>
      <vt:lpstr>Двупалый ленивец</vt:lpstr>
      <vt:lpstr>Мышь-малютка</vt:lpstr>
      <vt:lpstr>Сурикат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«Животные Ленинградского зоопарка».</dc:title>
  <dc:creator>810324</dc:creator>
  <cp:lastModifiedBy>810324</cp:lastModifiedBy>
  <cp:revision>27</cp:revision>
  <dcterms:created xsi:type="dcterms:W3CDTF">2017-11-14T19:02:27Z</dcterms:created>
  <dcterms:modified xsi:type="dcterms:W3CDTF">2017-12-16T13:08:24Z</dcterms:modified>
</cp:coreProperties>
</file>