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E684-B8D3-4621-854D-CC6A75D7D3C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C17D-6613-4A88-8CE9-8B48C0FC5F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E684-B8D3-4621-854D-CC6A75D7D3C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C17D-6613-4A88-8CE9-8B48C0FC5F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E684-B8D3-4621-854D-CC6A75D7D3C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C17D-6613-4A88-8CE9-8B48C0FC5F9E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E684-B8D3-4621-854D-CC6A75D7D3C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C17D-6613-4A88-8CE9-8B48C0FC5F9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E684-B8D3-4621-854D-CC6A75D7D3C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C17D-6613-4A88-8CE9-8B48C0FC5F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E684-B8D3-4621-854D-CC6A75D7D3C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C17D-6613-4A88-8CE9-8B48C0FC5F9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E684-B8D3-4621-854D-CC6A75D7D3C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C17D-6613-4A88-8CE9-8B48C0FC5F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E684-B8D3-4621-854D-CC6A75D7D3C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C17D-6613-4A88-8CE9-8B48C0FC5F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E684-B8D3-4621-854D-CC6A75D7D3C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C17D-6613-4A88-8CE9-8B48C0FC5F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E684-B8D3-4621-854D-CC6A75D7D3C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C17D-6613-4A88-8CE9-8B48C0FC5F9E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DE684-B8D3-4621-854D-CC6A75D7D3C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C17D-6613-4A88-8CE9-8B48C0FC5F9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E8DE684-B8D3-4621-854D-CC6A75D7D3C7}" type="datetimeFigureOut">
              <a:rPr lang="ru-RU" smtClean="0"/>
              <a:t>14.12.2017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361C17D-6613-4A88-8CE9-8B48C0FC5F9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 символ 2018 года</a:t>
            </a:r>
            <a:br>
              <a:rPr lang="ru-RU" dirty="0" smtClean="0"/>
            </a:br>
            <a:r>
              <a:rPr lang="ru-RU" dirty="0" smtClean="0"/>
              <a:t>«Жёлтая собачка»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4000" dirty="0" smtClean="0"/>
              <a:t>Разработала воспитатель МАДОУ </a:t>
            </a:r>
          </a:p>
          <a:p>
            <a:r>
              <a:rPr lang="ru-RU" sz="4000" dirty="0" smtClean="0"/>
              <a:t>«Детский сад №36</a:t>
            </a:r>
          </a:p>
          <a:p>
            <a:r>
              <a:rPr lang="ru-RU" sz="4000" dirty="0" smtClean="0"/>
              <a:t>Ермакова Л.А.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19827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Вырезать из картона трафареты.</a:t>
            </a:r>
            <a:endParaRPr lang="ru-RU" dirty="0"/>
          </a:p>
        </p:txBody>
      </p:sp>
      <p:pic>
        <p:nvPicPr>
          <p:cNvPr id="1026" name="Picture 2" descr="F:\DCIM\102NIKON\DSC048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1"/>
            <a:ext cx="6840760" cy="5130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0076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Понадобится жёлтый тонированный лист; жёлтые салфетки 20 </a:t>
            </a:r>
            <a:r>
              <a:rPr lang="ru-RU" sz="3200" dirty="0" err="1" smtClean="0"/>
              <a:t>шт</a:t>
            </a:r>
            <a:r>
              <a:rPr lang="ru-RU" sz="3200" dirty="0" smtClean="0"/>
              <a:t>; белый картон; чёрная, коричневая, красная бумага , клей, </a:t>
            </a:r>
            <a:r>
              <a:rPr lang="ru-RU" sz="3200" dirty="0" err="1" smtClean="0"/>
              <a:t>степлер</a:t>
            </a:r>
            <a:r>
              <a:rPr lang="ru-RU" sz="3200" dirty="0" smtClean="0"/>
              <a:t>, ножницы.</a:t>
            </a:r>
            <a:endParaRPr lang="ru-RU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16832"/>
            <a:ext cx="5733256" cy="4299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5636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Наложить  трафарет на  бумагу</a:t>
            </a:r>
            <a:endParaRPr lang="ru-RU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72816"/>
            <a:ext cx="6144683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6921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Вырезать </a:t>
            </a:r>
            <a:r>
              <a:rPr lang="ru-RU" sz="3200" dirty="0" smtClean="0"/>
              <a:t>заготовки </a:t>
            </a:r>
            <a:r>
              <a:rPr lang="ru-RU" sz="3200" dirty="0" smtClean="0"/>
              <a:t>по трафарету.</a:t>
            </a:r>
            <a:endParaRPr lang="ru-RU" sz="3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5952662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40266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Прикрепить детали (</a:t>
            </a:r>
            <a:r>
              <a:rPr lang="ru-RU" sz="3200" dirty="0" err="1" smtClean="0"/>
              <a:t>ушы</a:t>
            </a:r>
            <a:r>
              <a:rPr lang="ru-RU" sz="3200" dirty="0" smtClean="0"/>
              <a:t>, </a:t>
            </a:r>
            <a:r>
              <a:rPr lang="ru-RU" sz="3200" dirty="0" smtClean="0"/>
              <a:t>лапы) к основе </a:t>
            </a:r>
            <a:r>
              <a:rPr lang="ru-RU" sz="3200" dirty="0" err="1" smtClean="0"/>
              <a:t>степлером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64804"/>
            <a:ext cx="5904656" cy="4428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8635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Прикрепить помпоны из салфетки к основе </a:t>
            </a:r>
            <a:r>
              <a:rPr lang="ru-RU" dirty="0" err="1" smtClean="0"/>
              <a:t>степлером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28800"/>
            <a:ext cx="5721042" cy="4290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3563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Новогодняя игрушка готова!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2276872"/>
            <a:ext cx="4320481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636084"/>
            <a:ext cx="3545696" cy="4725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7278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</TotalTime>
  <Words>78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Волна</vt:lpstr>
      <vt:lpstr>Презентация  символ 2018 года «Жёлтая собачка»</vt:lpstr>
      <vt:lpstr>Вырезать из картона трафареты.</vt:lpstr>
      <vt:lpstr>Понадобится жёлтый тонированный лист; жёлтые салфетки 20 шт; белый картон; чёрная, коричневая, красная бумага , клей, степлер, ножницы.</vt:lpstr>
      <vt:lpstr>Наложить  трафарет на  бумагу</vt:lpstr>
      <vt:lpstr>Вырезать заготовки по трафарету.</vt:lpstr>
      <vt:lpstr>Прикрепить детали (ушы, лапы) к основе степлером.</vt:lpstr>
      <vt:lpstr>Прикрепить помпоны из салфетки к основе степлером.</vt:lpstr>
      <vt:lpstr>Новогодняя игрушка готова!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символ 2018 года «Жёлтая собачка»</dc:title>
  <dc:creator>Admin</dc:creator>
  <cp:lastModifiedBy>admin</cp:lastModifiedBy>
  <cp:revision>6</cp:revision>
  <dcterms:created xsi:type="dcterms:W3CDTF">2017-12-06T09:01:09Z</dcterms:created>
  <dcterms:modified xsi:type="dcterms:W3CDTF">2017-12-14T02:47:00Z</dcterms:modified>
</cp:coreProperties>
</file>