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3" r:id="rId5"/>
    <p:sldId id="271" r:id="rId6"/>
    <p:sldId id="272" r:id="rId7"/>
    <p:sldId id="273" r:id="rId8"/>
    <p:sldId id="259" r:id="rId9"/>
    <p:sldId id="274" r:id="rId10"/>
    <p:sldId id="275" r:id="rId11"/>
    <p:sldId id="268" r:id="rId12"/>
    <p:sldId id="269" r:id="rId13"/>
    <p:sldId id="260" r:id="rId14"/>
    <p:sldId id="266" r:id="rId15"/>
    <p:sldId id="261" r:id="rId16"/>
    <p:sldId id="262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6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06724-A2F4-40F0-B57D-2D48B681098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6943A-22BA-4ECE-AA7D-1173559BF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285728"/>
            <a:ext cx="7387754" cy="23083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00B050">
                      <a:alpha val="40000"/>
                    </a:srgbClr>
                  </a:glow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7200" b="1" dirty="0" err="1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00B050">
                      <a:alpha val="40000"/>
                    </a:srgbClr>
                  </a:glow>
                  <a:reflection blurRad="6350" stA="55000" endA="300" endPos="45500" dir="5400000" sy="-100000" algn="bl" rotWithShape="0"/>
                </a:effectLst>
              </a:rPr>
              <a:t>Б</a:t>
            </a:r>
            <a:r>
              <a:rPr lang="ru-RU" sz="7200" b="1" cap="none" spc="0" dirty="0" err="1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00B050">
                      <a:alpha val="40000"/>
                    </a:srgbClr>
                  </a:glow>
                  <a:reflection blurRad="6350" stA="55000" endA="300" endPos="45500" dir="5400000" sy="-100000" algn="bl" rotWithShape="0"/>
                </a:effectLst>
              </a:rPr>
              <a:t>улчут</a:t>
            </a:r>
            <a:r>
              <a:rPr lang="ru-RU" sz="7200" b="1" cap="none" spc="0" dirty="0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00B050">
                      <a:alpha val="40000"/>
                    </a:srgbClr>
                  </a:glo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7200" b="1" cap="none" spc="0" dirty="0" err="1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00B050">
                      <a:alpha val="40000"/>
                    </a:srgbClr>
                  </a:glow>
                  <a:reflection blurRad="6350" stA="55000" endA="300" endPos="45500" dir="5400000" sy="-100000" algn="bl" rotWithShape="0"/>
                </a:effectLst>
              </a:rPr>
              <a:t>ыт</a:t>
            </a:r>
            <a:endParaRPr lang="ru-RU" sz="7200" b="1" cap="none" spc="0" dirty="0" smtClean="0">
              <a:ln w="31550" cmpd="sng">
                <a:solidFill>
                  <a:srgbClr val="C00000"/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rgbClr val="00B050">
                    <a:alpha val="40000"/>
                  </a:srgbClr>
                </a:glow>
                <a:reflection blurRad="6350" stA="55000" endA="300" endPos="45500" dir="5400000" sy="-100000" algn="bl" rotWithShape="0"/>
              </a:effectLst>
            </a:endParaRPr>
          </a:p>
          <a:p>
            <a:pPr algn="ctr"/>
            <a:r>
              <a:rPr lang="ru-RU" sz="7200" b="1" cap="none" spc="0" dirty="0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00B050">
                      <a:alpha val="40000"/>
                    </a:srgbClr>
                  </a:glow>
                  <a:reflection blurRad="6350" stA="55000" endA="300" endPos="45500" dir="5400000" sy="-100000" algn="bl" rotWithShape="0"/>
                </a:effectLst>
              </a:rPr>
              <a:t> «Лайка»</a:t>
            </a:r>
            <a:endParaRPr lang="ru-RU" sz="7200" b="1" cap="none" spc="0" dirty="0">
              <a:ln w="31550" cmpd="sng">
                <a:solidFill>
                  <a:srgbClr val="C00000"/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rgbClr val="00B050">
                    <a:alpha val="40000"/>
                  </a:srgb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857496"/>
            <a:ext cx="4929222" cy="3696720"/>
          </a:xfrm>
          <a:prstGeom prst="rect">
            <a:avLst/>
          </a:prstGeom>
          <a:ln>
            <a:noFill/>
          </a:ln>
          <a:effectLst>
            <a:glow rad="101600">
              <a:srgbClr val="00B050">
                <a:alpha val="6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N987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5238754" cy="3929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DSCN98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50" y="1"/>
            <a:ext cx="4857750" cy="3643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DSCN98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28860" y="3357562"/>
            <a:ext cx="4667250" cy="3500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101_00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04664"/>
            <a:ext cx="7848871" cy="5453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собаки\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4421212" cy="33175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E:\собаки\Рисунок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3140968"/>
            <a:ext cx="4824536" cy="3456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E:\собаки\CAM0073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07496" y="332656"/>
            <a:ext cx="4536504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Белка Герман\101_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31165" y="0"/>
            <a:ext cx="4512835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Documents and Settings\User\Рабочий стол\Белка Герман\101_05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00437"/>
            <a:ext cx="4500562" cy="33751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User\Рабочий стол\Белка Герман\101_05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500438"/>
            <a:ext cx="4516632" cy="33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User\Рабочий стол\Белка Герман\101_057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4667676" cy="35004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Белка Герман\101_05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4983626" cy="371477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C:\Documents and Settings\User\Рабочий стол\Белка Герман\101_05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2492896"/>
            <a:ext cx="5256584" cy="413073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Белка Герман\101_05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22822"/>
            <a:ext cx="8496945" cy="62646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Белка Герман\101_05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719328"/>
            <a:ext cx="6280620" cy="47100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274638"/>
            <a:ext cx="7344816" cy="121014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</a:rPr>
              <a:t>Суолдьут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71472" y="214290"/>
            <a:ext cx="7929618" cy="192882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Бол5ойон </a:t>
            </a:r>
            <a:r>
              <a:rPr lang="ru-RU" sz="4800" b="1" dirty="0" err="1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истибиккитигэр</a:t>
            </a:r>
            <a:r>
              <a:rPr lang="ru-RU" sz="48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/>
            </a:r>
            <a:br>
              <a:rPr lang="ru-RU" sz="48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</a:br>
            <a:r>
              <a:rPr lang="ru-RU" sz="4800" b="1" dirty="0" err="1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махтанабын</a:t>
            </a:r>
            <a:r>
              <a:rPr lang="ru-RU" sz="4800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rgbClr val="00B050">
                      <a:alpha val="60000"/>
                    </a:srgbClr>
                  </a:glow>
                </a:effectLst>
              </a:rPr>
              <a:t>!</a:t>
            </a:r>
            <a:endParaRPr lang="ru-RU" sz="4800" b="1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glow rad="101600">
                  <a:srgbClr val="00B050">
                    <a:alpha val="60000"/>
                  </a:srgbClr>
                </a:glow>
              </a:effectLst>
            </a:endParaRPr>
          </a:p>
        </p:txBody>
      </p:sp>
      <p:pic>
        <p:nvPicPr>
          <p:cNvPr id="5" name="Рисунок 4" descr="Фото-020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2353141" y="2290273"/>
            <a:ext cx="4294842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984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4572000" cy="3589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-20170108-WA004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97703" y="0"/>
            <a:ext cx="454629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-20170108-WA00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1472" y="3143224"/>
            <a:ext cx="3860948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332656"/>
            <a:ext cx="3960440" cy="99412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</a:rPr>
              <a:t>Тыӊырах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User\Рабочий стол\Белка данил герман\Копия Фото-02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484784"/>
            <a:ext cx="4104456" cy="49664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10" name="Прямая со стрелкой 9"/>
          <p:cNvCxnSpPr/>
          <p:nvPr/>
        </p:nvCxnSpPr>
        <p:spPr>
          <a:xfrm rot="5400000" flipH="1" flipV="1">
            <a:off x="5544108" y="1952836"/>
            <a:ext cx="1224136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6732240" y="1196752"/>
            <a:ext cx="2088232" cy="936104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53 см.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урдуктээх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868144" y="3212976"/>
            <a:ext cx="108012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7020272" y="2783778"/>
            <a:ext cx="1800200" cy="121672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Синньигэс</a:t>
            </a:r>
            <a:r>
              <a:rPr lang="ru-RU" b="1" dirty="0" smtClean="0">
                <a:solidFill>
                  <a:srgbClr val="002060"/>
                </a:solidFill>
              </a:rPr>
              <a:t> у</a:t>
            </a:r>
            <a:r>
              <a:rPr lang="en-US" b="1" dirty="0" smtClean="0">
                <a:solidFill>
                  <a:srgbClr val="002060"/>
                </a:solidFill>
              </a:rPr>
              <a:t>h</a:t>
            </a:r>
            <a:r>
              <a:rPr lang="ru-RU" b="1" dirty="0" err="1" smtClean="0">
                <a:solidFill>
                  <a:srgbClr val="002060"/>
                </a:solidFill>
              </a:rPr>
              <a:t>уктаах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тоболоох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715140" y="4572008"/>
            <a:ext cx="2232248" cy="100013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Муннун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тобото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хара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1520" y="3068960"/>
            <a:ext cx="2160240" cy="100811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</a:t>
            </a:r>
            <a:r>
              <a:rPr lang="en-US" b="1" dirty="0" smtClean="0">
                <a:solidFill>
                  <a:srgbClr val="002060"/>
                </a:solidFill>
              </a:rPr>
              <a:t>h</a:t>
            </a:r>
            <a:r>
              <a:rPr lang="ru-RU" b="1" dirty="0" err="1" smtClean="0">
                <a:solidFill>
                  <a:srgbClr val="002060"/>
                </a:solidFill>
              </a:rPr>
              <a:t>ун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сиистээх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411760" y="3501008"/>
            <a:ext cx="2088232" cy="14401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2339752" y="4365104"/>
            <a:ext cx="864096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323528" y="4429132"/>
            <a:ext cx="1944216" cy="116010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smtClean="0">
              <a:solidFill>
                <a:srgbClr val="002060"/>
              </a:solidFill>
            </a:endParaRPr>
          </a:p>
          <a:p>
            <a:pPr algn="ctr"/>
            <a:r>
              <a:rPr lang="ru-RU" b="1" smtClean="0">
                <a:solidFill>
                  <a:srgbClr val="002060"/>
                </a:solidFill>
              </a:rPr>
              <a:t>Тура </a:t>
            </a:r>
            <a:r>
              <a:rPr lang="ru-RU" b="1" dirty="0" err="1" smtClean="0">
                <a:solidFill>
                  <a:srgbClr val="002060"/>
                </a:solidFill>
              </a:rPr>
              <a:t>сылдьар</a:t>
            </a:r>
            <a:r>
              <a:rPr lang="ru-RU" b="1" dirty="0" smtClean="0">
                <a:solidFill>
                  <a:srgbClr val="002060"/>
                </a:solidFill>
              </a:rPr>
              <a:t> ус </a:t>
            </a:r>
            <a:r>
              <a:rPr lang="ru-RU" b="1" dirty="0" err="1" smtClean="0">
                <a:solidFill>
                  <a:srgbClr val="002060"/>
                </a:solidFill>
              </a:rPr>
              <a:t>муннуктуу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кулгаахтаах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28596" y="1428736"/>
            <a:ext cx="2000264" cy="100013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Эриллэ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сылдьар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кутуруктаах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500298" y="1857364"/>
            <a:ext cx="2286016" cy="15001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4929190" y="3643314"/>
            <a:ext cx="2071702" cy="135732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uiExpand="1" build="allAtOnce" animBg="1"/>
      <p:bldP spid="14" grpId="0" uiExpand="1" build="allAtOnce" animBg="1"/>
      <p:bldP spid="17" grpId="0" build="allAtOnce" animBg="1"/>
      <p:bldP spid="18" grpId="0" build="allAtOnce" animBg="1"/>
      <p:bldP spid="23" grpId="0" build="allAtOnce" animBg="1"/>
      <p:bldP spid="15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</a:rPr>
              <a:t>Бултуур</a:t>
            </a: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err="1" smtClean="0">
                <a:solidFill>
                  <a:srgbClr val="C00000"/>
                </a:solidFill>
              </a:rPr>
              <a:t>кыыллара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1500174"/>
            <a:ext cx="3500462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500174"/>
            <a:ext cx="4357718" cy="3996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4" y="3786190"/>
            <a:ext cx="3311216" cy="29289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984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85728"/>
            <a:ext cx="4667249" cy="3500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DSCN98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5" y="0"/>
            <a:ext cx="5072065" cy="38040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N98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5984" y="3321818"/>
            <a:ext cx="4714908" cy="3536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984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Documents and Settings\User\Рабочий стол\Белка новая\101_0621.JPG"/>
          <p:cNvPicPr>
            <a:picLocks noChangeAspect="1" noChangeArrowheads="1"/>
          </p:cNvPicPr>
          <p:nvPr/>
        </p:nvPicPr>
        <p:blipFill>
          <a:blip r:embed="rId3" cstate="email"/>
          <a:srcRect t="-5134"/>
          <a:stretch>
            <a:fillRect/>
          </a:stretch>
        </p:blipFill>
        <p:spPr bwMode="auto">
          <a:xfrm>
            <a:off x="4786314" y="3000372"/>
            <a:ext cx="4071966" cy="35489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20170108-WA00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860948" cy="6858000"/>
          </a:xfrm>
          <a:prstGeom prst="rect">
            <a:avLst/>
          </a:prstGeom>
        </p:spPr>
      </p:pic>
      <p:pic>
        <p:nvPicPr>
          <p:cNvPr id="5" name="Рисунок 4" descr="IMG-20170108-WA00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1526" y="0"/>
            <a:ext cx="3860948" cy="6858000"/>
          </a:xfrm>
          <a:prstGeom prst="rect">
            <a:avLst/>
          </a:prstGeom>
        </p:spPr>
      </p:pic>
      <p:pic>
        <p:nvPicPr>
          <p:cNvPr id="6" name="Рисунок 5" descr="IMG-20170108-WA00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83052" y="0"/>
            <a:ext cx="38609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Белка данил герман\Фото-01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5"/>
            <a:ext cx="8358246" cy="6098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987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5072066" cy="3804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N98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SCN987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00298" y="3000348"/>
            <a:ext cx="5143536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38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Тыӊырах</vt:lpstr>
      <vt:lpstr>Бултуур кыыллара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Суолдьут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Admin</cp:lastModifiedBy>
  <cp:revision>35</cp:revision>
  <dcterms:created xsi:type="dcterms:W3CDTF">2013-03-10T04:42:57Z</dcterms:created>
  <dcterms:modified xsi:type="dcterms:W3CDTF">2017-12-16T11:51:38Z</dcterms:modified>
</cp:coreProperties>
</file>