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1" r:id="rId6"/>
    <p:sldId id="262" r:id="rId7"/>
    <p:sldId id="260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372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C5677-F9ED-452B-9320-3D0476CF8D4F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B0B2-C954-4074-9240-BE510AE8C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8032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C5677-F9ED-452B-9320-3D0476CF8D4F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B0B2-C954-4074-9240-BE510AE8C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9123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C5677-F9ED-452B-9320-3D0476CF8D4F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B0B2-C954-4074-9240-BE510AE8C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1601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C5677-F9ED-452B-9320-3D0476CF8D4F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B0B2-C954-4074-9240-BE510AE8C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3419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C5677-F9ED-452B-9320-3D0476CF8D4F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B0B2-C954-4074-9240-BE510AE8C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1953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C5677-F9ED-452B-9320-3D0476CF8D4F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B0B2-C954-4074-9240-BE510AE8C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0072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C5677-F9ED-452B-9320-3D0476CF8D4F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B0B2-C954-4074-9240-BE510AE8C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7032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C5677-F9ED-452B-9320-3D0476CF8D4F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B0B2-C954-4074-9240-BE510AE8C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3874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C5677-F9ED-452B-9320-3D0476CF8D4F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B0B2-C954-4074-9240-BE510AE8C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2718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C5677-F9ED-452B-9320-3D0476CF8D4F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B0B2-C954-4074-9240-BE510AE8C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7210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C5677-F9ED-452B-9320-3D0476CF8D4F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B0B2-C954-4074-9240-BE510AE8C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6082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AC5677-F9ED-452B-9320-3D0476CF8D4F}" type="datetimeFigureOut">
              <a:rPr lang="ru-RU" smtClean="0"/>
              <a:t>06.02.2017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8B0B2-C954-4074-9240-BE510AE8C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581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0%D0%A1-24" TargetMode="External"/><Relationship Id="rId3" Type="http://schemas.openxmlformats.org/officeDocument/2006/relationships/hyperlink" Target="https://ru.wikipedia.org/wiki/%D0%A0-36%D0%9C%D0%A3%D0%A2%D0%A2%D0%A5" TargetMode="External"/><Relationship Id="rId7" Type="http://schemas.openxmlformats.org/officeDocument/2006/relationships/hyperlink" Target="https://ru.wikipedia.org/wiki/%D0%A0%D0%A2-2%D0%9F%D0%9C2" TargetMode="External"/><Relationship Id="rId2" Type="http://schemas.openxmlformats.org/officeDocument/2006/relationships/hyperlink" Target="https://ru.wikipedia.org/wiki/2011_%D0%B3%D0%BE%D0%B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0%D0%A2-2%D0%9F%D0%9C" TargetMode="External"/><Relationship Id="rId5" Type="http://schemas.openxmlformats.org/officeDocument/2006/relationships/hyperlink" Target="https://ru.wikipedia.org/wiki/%D0%A3%D0%A0-100%D0%9D" TargetMode="External"/><Relationship Id="rId4" Type="http://schemas.openxmlformats.org/officeDocument/2006/relationships/hyperlink" Target="https://ru.wikipedia.org/wiki/%D0%A0-36%D0%9C2" TargetMode="External"/><Relationship Id="rId9" Type="http://schemas.openxmlformats.org/officeDocument/2006/relationships/hyperlink" Target="https://ru.wikipedia.org/wiki/%D0%A0%D0%B0%D0%BA%D0%B5%D1%82%D0%BD%D1%8B%D0%B5_%D0%B2%D0%BE%D0%B9%D1%81%D0%BA%D0%B0_%D1%81%D1%82%D1%80%D0%B0%D1%82%D0%B5%D0%B3%D0%B8%D1%87%D0%B5%D1%81%D0%BA%D0%BE%D0%B3%D0%BE_%D0%BD%D0%B0%D0%B7%D0%BD%D0%B0%D1%87%D0%B5%D0%BD%D0%B8%D1%8F#cite_note-rf_missiles-21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0%D0%B0%D0%BA%D0%B5%D1%82%D0%BD%D1%8B%D0%B5_%D0%B2%D0%BE%D0%B9%D1%81%D0%BA%D0%B0_%D1%81%D1%82%D1%80%D0%B0%D1%82%D0%B5%D0%B3%D0%B8%D1%87%D0%B5%D1%81%D0%BA%D0%BE%D0%B3%D0%BE_%D0%BD%D0%B0%D0%B7%D0%BD%D0%B0%D1%87%D0%B5%D0%BD%D0%B8%D1%8F#cite_note-26" TargetMode="External"/><Relationship Id="rId3" Type="http://schemas.openxmlformats.org/officeDocument/2006/relationships/hyperlink" Target="https://ru.wikipedia.org/wiki/%D0%9C%D0%B8-8" TargetMode="External"/><Relationship Id="rId7" Type="http://schemas.openxmlformats.org/officeDocument/2006/relationships/hyperlink" Target="https://ru.wikipedia.org/wiki/%D0%90%D0%BD-12" TargetMode="External"/><Relationship Id="rId12" Type="http://schemas.openxmlformats.org/officeDocument/2006/relationships/image" Target="../media/image8.jpg"/><Relationship Id="rId2" Type="http://schemas.openxmlformats.org/officeDocument/2006/relationships/hyperlink" Target="https://ru.wikipedia.org/wiki/%D0%A1%D0%BF%D0%B8%D1%81%D0%BE%D0%BA_%D0%B0%D1%8D%D1%80%D0%BE%D0%B4%D1%80%D0%BE%D0%BC%D0%BE%D0%B2_%D0%A0%D0%92%D0%A1%D0%9D_%D0%A0%D0%BE%D1%81%D1%81%D0%B8%D0%B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0%D0%BD-72" TargetMode="External"/><Relationship Id="rId11" Type="http://schemas.openxmlformats.org/officeDocument/2006/relationships/image" Target="../media/image7.jpeg"/><Relationship Id="rId5" Type="http://schemas.openxmlformats.org/officeDocument/2006/relationships/hyperlink" Target="https://ru.wikipedia.org/wiki/%D0%90%D0%BD-26" TargetMode="External"/><Relationship Id="rId10" Type="http://schemas.openxmlformats.org/officeDocument/2006/relationships/hyperlink" Target="https://ru.wikipedia.org/wiki/%D0%A0%D0%B0%D0%BA%D0%B5%D1%82%D0%BD%D1%8B%D0%B5_%D0%B2%D0%BE%D0%B9%D1%81%D0%BA%D0%B0_%D1%81%D1%82%D1%80%D0%B0%D1%82%D0%B5%D0%B3%D0%B8%D1%87%D0%B5%D1%81%D0%BA%D0%BE%D0%B3%D0%BE_%D0%BD%D0%B0%D0%B7%D0%BD%D0%B0%D1%87%D0%B5%D0%BD%D0%B8%D1%8F#cite_note-27" TargetMode="External"/><Relationship Id="rId4" Type="http://schemas.openxmlformats.org/officeDocument/2006/relationships/hyperlink" Target="https://ru.wikipedia.org/wiki/%D0%90%D0%BD-24" TargetMode="External"/><Relationship Id="rId9" Type="http://schemas.openxmlformats.org/officeDocument/2006/relationships/hyperlink" Target="https://ru.wikipedia.org/wiki/2011_%D0%B3%D0%BE%D0%B4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2%D0%9A%D0%A1_%D0%A0%D0%BE%D1%81%D1%81%D0%B8%D0%B8" TargetMode="External"/><Relationship Id="rId7" Type="http://schemas.openxmlformats.org/officeDocument/2006/relationships/image" Target="../media/image10.jpg"/><Relationship Id="rId2" Type="http://schemas.openxmlformats.org/officeDocument/2006/relationships/hyperlink" Target="https://ru.wikipedia.org/wiki/%D0%9A%D0%BE%D1%81%D0%BC%D0%B8%D1%87%D0%B5%D1%81%D0%BA%D0%B8%D0%B5_%D0%B2%D0%BE%D0%B9%D1%81%D0%BA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1955_%D0%B3%D0%BE%D0%B4" TargetMode="External"/><Relationship Id="rId5" Type="http://schemas.openxmlformats.org/officeDocument/2006/relationships/hyperlink" Target="https://ru.wikipedia.org/wiki/29_%D0%B0%D0%BF%D1%80%D0%B5%D0%BB%D1%8F" TargetMode="External"/><Relationship Id="rId4" Type="http://schemas.openxmlformats.org/officeDocument/2006/relationships/hyperlink" Target="https://ru.wikipedia.org/wiki/%D0%9F%D0%BE%D0%BB%D1%83%D0%BE%D1%81%D1%82%D1%80%D0%BE%D0%B2_%D0%9A%D0%B0%D0%BC%D1%87%D0%B0%D1%82%D0%BA%D0%B0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0%D0%9B%D0%A1" TargetMode="External"/><Relationship Id="rId13" Type="http://schemas.openxmlformats.org/officeDocument/2006/relationships/hyperlink" Target="https://ru.wikipedia.org/wiki/%D0%9A%D0%B0%D0%BF%D1%83%D1%81%D1%82%D0%B8%D0%BD_%D0%AF%D1%80" TargetMode="External"/><Relationship Id="rId3" Type="http://schemas.openxmlformats.org/officeDocument/2006/relationships/hyperlink" Target="https://ru.wikipedia.org/wiki/%D0%9A%D0%B0%D0%B7%D0%B0%D1%85%D1%81%D1%82%D0%B0%D0%BD" TargetMode="External"/><Relationship Id="rId7" Type="http://schemas.openxmlformats.org/officeDocument/2006/relationships/hyperlink" Target="https://ru.wikipedia.org/wiki/%D0%9F%D0%92%D0%9E" TargetMode="External"/><Relationship Id="rId12" Type="http://schemas.openxmlformats.org/officeDocument/2006/relationships/hyperlink" Target="https://ru.wikipedia.org/wiki/1998_%D0%B3%D0%BE%D0%B4" TargetMode="External"/><Relationship Id="rId2" Type="http://schemas.openxmlformats.org/officeDocument/2006/relationships/hyperlink" Target="https://ru.wikipedia.org/wiki/%D0%92%D0%BE%D0%B5%D0%BD%D0%BD%D1%8B%D0%B9_%D0%BF%D0%BE%D0%BB%D0%B8%D0%B3%D0%BE%D0%BD" TargetMode="External"/><Relationship Id="rId16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F%D1%80%D0%BE%D1%82%D0%B8%D0%B2%D0%BE%D1%80%D0%B0%D0%BA%D0%B5%D1%82%D0%BD%D0%B0%D1%8F_%D0%BE%D0%B1%D0%BE%D1%80%D0%BE%D0%BD%D0%B0" TargetMode="External"/><Relationship Id="rId11" Type="http://schemas.openxmlformats.org/officeDocument/2006/relationships/hyperlink" Target="https://ru.wikipedia.org/wiki/%D0%9E%D0%BC%D0%B5%D0%B3%D0%B0_(%D0%BF%D1%80%D0%BE%D0%B3%D1%80%D0%B0%D0%BC%D0%BC%D0%B0_%D1%80%D0%B0%D0%B7%D1%80%D0%B0%D0%B1%D0%BE%D1%82%D0%BA%D0%B8_%D0%BB%D0%B0%D0%B7%D0%B5%D1%80%D0%BD%D0%BE%D0%B3%D0%BE_%D0%BE%D1%80%D1%83%D0%B6%D0%B8%D1%8F)" TargetMode="External"/><Relationship Id="rId5" Type="http://schemas.openxmlformats.org/officeDocument/2006/relationships/hyperlink" Target="https://ru.wikipedia.org/wiki/%D0%9C%D0%B8%D0%BD%D0%BE%D0%B1%D0%BE%D1%80%D0%BE%D0%BD%D1%8B_%D0%A0%D0%BE%D1%81%D1%81%D0%B8%D0%B8" TargetMode="External"/><Relationship Id="rId15" Type="http://schemas.openxmlformats.org/officeDocument/2006/relationships/hyperlink" Target="https://ru.wikipedia.org/wiki/%D0%A1%D0%B0%D1%80%D1%8B-%D0%A8%D0%B0%D0%B3%D0%B0%D0%BD_(%D0%BF%D0%BE%D0%BB%D0%B8%D0%B3%D0%BE%D0%BD)#cite_note-4" TargetMode="External"/><Relationship Id="rId10" Type="http://schemas.openxmlformats.org/officeDocument/2006/relationships/hyperlink" Target="https://ru.wikipedia.org/wiki/%D0%A2%D0%B5%D1%80%D1%80%D0%B0_-_%D0%BF%D1%80%D0%BE%D0%B3%D1%80%D0%B0%D0%BC%D0%BC%D0%B0_%D1%80%D0%B0%D0%B7%D1%80%D0%B0%D0%B1%D0%BE%D1%82%D0%BA%D0%B8_%D0%BB%D0%B0%D0%B7%D0%B5%D1%80%D0%BD%D0%BE%D0%B3%D0%BE_%D0%BE%D1%80%D1%83%D0%B6%D0%B8%D1%8F" TargetMode="External"/><Relationship Id="rId4" Type="http://schemas.openxmlformats.org/officeDocument/2006/relationships/hyperlink" Target="https://ru.wikipedia.org/wiki/%D0%9C%D0%B8%D0%BD%D0%B8%D1%81%D1%82%D0%B5%D1%80%D1%81%D1%82%D0%B2%D0%BE_%D0%BE%D0%B1%D0%BE%D1%80%D0%BE%D0%BD%D1%8B_%D0%A0%D0%BE%D1%81%D1%81%D0%B8%D0%B9%D1%81%D0%BA%D0%BE%D0%B9_%D0%A4%D0%B5%D0%B4%D0%B5%D1%80%D0%B0%D1%86%D0%B8%D0%B8" TargetMode="External"/><Relationship Id="rId9" Type="http://schemas.openxmlformats.org/officeDocument/2006/relationships/hyperlink" Target="https://ru.wikipedia.org/wiki/%D0%9B%D0%B0%D0%B7%D0%B5%D1%80" TargetMode="External"/><Relationship Id="rId14" Type="http://schemas.openxmlformats.org/officeDocument/2006/relationships/hyperlink" Target="https://ru.wikipedia.org/wiki/%D0%A0%D0%92%D0%A1%D0%9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911474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Ракетные войска стратегического 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назначения (РВСН)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838200" y="3276599"/>
            <a:ext cx="10515600" cy="29003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                                                                            </a:t>
            </a:r>
          </a:p>
          <a:p>
            <a:pPr marL="0" indent="0" algn="r">
              <a:buNone/>
            </a:pPr>
            <a:r>
              <a:rPr lang="ru-RU" dirty="0" smtClean="0"/>
              <a:t>                                                                                             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выполнил:</a:t>
            </a:r>
          </a:p>
          <a:p>
            <a:pPr marL="0" indent="0" algn="r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Михайлюк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Иван</a:t>
            </a:r>
          </a:p>
          <a:p>
            <a:pPr marL="0" indent="0" algn="r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учитель  ОБЖ:</a:t>
            </a:r>
          </a:p>
          <a:p>
            <a:pPr marL="0" indent="0" algn="r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Князев О.А.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731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3057" y="2861582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Спасибо за внимание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15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Ракетные войска стратегического 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назначения (РВСН)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Ракетные войска стратегического предназначения – самостоятельный род войск, предназначенный для реализации мер ядерного сдерживания и поражения стратегических объектов, составляющих основу военного 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военноэкономического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потенциала противника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901621"/>
            <a:ext cx="3780830" cy="241027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5312" y="3901621"/>
            <a:ext cx="3510167" cy="2681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34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Ракетные войска стратегического 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назначения (РВСН)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образованы 17 декабря 1959 г. Сухопутный компонент стратегических ядерных сил РФ. Войска постоянной боевой готовности. На вооружении РВСН стоят межконтинентальные баллистические ракеты мобильного и стационарного базирования с ядерными боеголовками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557" y="3383751"/>
            <a:ext cx="3667262" cy="30442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348" y="3383751"/>
            <a:ext cx="3481024" cy="3475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7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Вооружение 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военная техника РВСН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РВСН воплотили в себе достижения передовой конструкторской и инженерной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мысли.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Основой вооружения РВСН являются мобильные (например, подвижной грунтовой ракетный комплекс «Тополь») и стационарные ракетные комплексы. Подавляющая часть их ракет – жидкостные, оснащенные разделяющимися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головным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Теперь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вооружении имеется ракетный комплекс «Тополь – М» — оружие 21 века.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частями.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947886"/>
            <a:ext cx="3950490" cy="28012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7659" y="3947886"/>
            <a:ext cx="4487141" cy="2801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285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 Ракетных войск стратегического предназначения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данным на конец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2011 год"/>
              </a:rPr>
              <a:t>2011 года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составе РВСН находился 381 ракетный комплекс, способный нести 1277 ядерных боезарядов. В настоящее время на вооружении РВСН находятся: 58 тяжёлых ракет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3" tooltip="Р-36МУТТХ"/>
              </a:rPr>
              <a:t>Р-36МУТТХ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4" tooltip="Р-36М2"/>
              </a:rPr>
              <a:t>Р-36М2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(SS-18,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Satan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70 ракет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5" tooltip="УР-100Н"/>
              </a:rPr>
              <a:t>УР-100Н УТТХ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(SS-19), 171 подвижных грунтовых комплексов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6" tooltip="РТ-2ПМ"/>
              </a:rPr>
              <a:t>РТ-2ПМ «Тополь»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(SS-25), 56 комплексов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7" tooltip="РТ-2ПМ2"/>
              </a:rPr>
              <a:t>РТ-2ПМ2 «Тополь-М»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шахтного базирования (SS-27), 18 мобильных комплексов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7" tooltip="РТ-2ПМ2"/>
              </a:rPr>
              <a:t>РТ-2ПМ2 «Тополь-М»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(SS-27) и 15 мобильных комплексов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8" tooltip="РС-24"/>
              </a:rPr>
              <a:t>РС-24 «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8" tooltip="РС-24"/>
              </a:rPr>
              <a:t>Ярс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8" tooltip="РС-24"/>
              </a:rPr>
              <a:t>»</a:t>
            </a:r>
            <a:r>
              <a:rPr lang="ru-RU" sz="2400" baseline="30000" dirty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[21]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07228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Авиация РВСН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Ракетные войска стратегического назначения эксплуатируют 7 аэродромов и 8 вертодромов. На вооружении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Список аэродромов РВСН России"/>
              </a:rPr>
              <a:t>авиации РВСН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состоят вертолеты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3" tooltip="Ми-8"/>
              </a:rPr>
              <a:t>Ми-8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всех модификаций, самолеты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4" tooltip="Ан-24"/>
              </a:rPr>
              <a:t>Ан-24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5" tooltip="Ан-26"/>
              </a:rPr>
              <a:t>Ан-26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6" tooltip="Ан-72"/>
              </a:rPr>
              <a:t>Ан-72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7" tooltip="Ан-12"/>
              </a:rPr>
              <a:t>Ан-12</a:t>
            </a:r>
            <a:r>
              <a:rPr lang="ru-RU" sz="2400" baseline="30000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[26]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начало 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9" tooltip="2011 год"/>
              </a:rPr>
              <a:t>2011 года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авиация РВСН насчитывала около 80 воздушных судов. 1 апреля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9" tooltip="2011 год"/>
              </a:rPr>
              <a:t>2011 года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авиацию РВСН планировалось передать в состав Военно-воздушных сил РФ</a:t>
            </a:r>
            <a:r>
              <a:rPr lang="ru-RU" sz="2400" baseline="30000" dirty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[27]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4107543"/>
            <a:ext cx="3674738" cy="260572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933" y="4107543"/>
            <a:ext cx="3756867" cy="2373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83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16115"/>
            <a:ext cx="10163629" cy="1088571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Полигон Капустин Яр</a:t>
            </a: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2214" y="1204687"/>
            <a:ext cx="10515600" cy="565331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июня 1947 г Постановление Совета Министров СССР ЦК ВКП(б) местом дислокации нового ракетного полигона был определен Капустин Яр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 октября 1947 года в 10 : 47  по московскому времени произведен первый старт баллистической ракеты в СССР. 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 1947 по 1957 года Капустин Яр был единственным местом испытаний    советских баллистических ракет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4603" y="3570515"/>
            <a:ext cx="4262077" cy="3018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72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Полигон Кура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91966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Ракетный полигон Кура́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испытательный полигон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Космические войска"/>
              </a:rPr>
              <a:t>Космических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Космические войска"/>
              </a:rPr>
              <a:t> войск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3" tooltip="ВКС России"/>
              </a:rPr>
              <a:t>ВКС России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Расположен на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4" tooltip="Полуостров Камчатка"/>
              </a:rPr>
              <a:t>полуострове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tooltip="Полуостров Камчатка"/>
              </a:rPr>
              <a:t>Камчатка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Полигон был образован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5" tooltip="29 апреля"/>
              </a:rPr>
              <a:t>29 апреля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6" tooltip="1955 год"/>
              </a:rPr>
              <a:t>1955 года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 первоначально получил кодовое название «Кама».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Основное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предназначение — приём головных частей баллистических ракет после испытательных и тренировочных запусков, контроль параметров их входа в атмосферу и точности попадания.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0686" y="3892930"/>
            <a:ext cx="4724400" cy="2852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85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00818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Полигон Сары – Шаган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65944"/>
            <a:ext cx="10515600" cy="539205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Сары́-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Шага́н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Военный полигон"/>
              </a:rPr>
              <a:t>военный полигон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 </a:t>
            </a:r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tooltip="Казахстан"/>
              </a:rPr>
              <a:t>Казахстане</a:t>
            </a:r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Арендован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4" tooltip="Министерство обороны Российской Федерации"/>
              </a:rPr>
              <a:t>Министерством обороны Российской Федерации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5" tooltip="Минобороны России"/>
              </a:rPr>
              <a:t>Минобороны России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полигоне были испытаны все советские и российские комплексы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6" tooltip="Противоракетная оборона"/>
              </a:rPr>
              <a:t>ПРО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7" tooltip="ПВО"/>
              </a:rPr>
              <a:t>ПВО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дальнего действия, многие перспективные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8" tooltip="РЛС"/>
              </a:rPr>
              <a:t>РЛС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экспериментальные комплексы на основе боевых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9" tooltip="Лазер"/>
              </a:rPr>
              <a:t>лазеров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большой мощности (в том числе программы «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10" tooltip="Терра - программа разработки лазерного оружия"/>
              </a:rPr>
              <a:t>Терра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11" tooltip="Омега (программа разработки лазерного оружия)"/>
              </a:rPr>
              <a:t>Омега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»).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 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12" tooltip="1998 год"/>
              </a:rPr>
              <a:t>1998 году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полигон «Сары-Шаган» был выведен из состава войск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7" tooltip="ПВО"/>
              </a:rPr>
              <a:t>ПВО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 переподчинён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13" tooltip="Капустин Яр"/>
              </a:rPr>
              <a:t>4-му Государственному Центральному Межвидовому полигону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(находится в ведении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14" tooltip="РВСН"/>
              </a:rPr>
              <a:t>РВСН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400" baseline="30000" dirty="0">
                <a:latin typeface="Times New Roman" panose="02020603050405020304" pitchFamily="18" charset="0"/>
                <a:cs typeface="Times New Roman" panose="02020603050405020304" pitchFamily="18" charset="0"/>
                <a:hlinkClick r:id="rId15"/>
              </a:rPr>
              <a:t>[4]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8741" y="4162673"/>
            <a:ext cx="4049259" cy="2695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03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245</Words>
  <Application>Microsoft Office PowerPoint</Application>
  <PresentationFormat>Широкоэкранный</PresentationFormat>
  <Paragraphs>26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Ракетные войска стратегического                        назначения (РВСН)</vt:lpstr>
      <vt:lpstr>Ракетные войска стратегического                        назначения (РВСН)</vt:lpstr>
      <vt:lpstr>Ракетные войска стратегического                        назначения (РВСН)</vt:lpstr>
      <vt:lpstr>Вооружение и военная техника РВСН </vt:lpstr>
      <vt:lpstr>Состав Ракетных войск стратегического предназначения </vt:lpstr>
      <vt:lpstr> Авиация РВСН </vt:lpstr>
      <vt:lpstr>Полигон Капустин Яр  </vt:lpstr>
      <vt:lpstr>Полигон Кура </vt:lpstr>
      <vt:lpstr>Полигон Сары – Шаган </vt:lpstr>
      <vt:lpstr>           Спасибо за внимание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Ракетные войска стратегического                        назначения </dc:title>
  <dc:creator>Ваня</dc:creator>
  <cp:lastModifiedBy>Ваня</cp:lastModifiedBy>
  <cp:revision>9</cp:revision>
  <dcterms:created xsi:type="dcterms:W3CDTF">2017-02-05T04:45:13Z</dcterms:created>
  <dcterms:modified xsi:type="dcterms:W3CDTF">2017-02-06T16:23:29Z</dcterms:modified>
</cp:coreProperties>
</file>