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2" r:id="rId3"/>
    <p:sldId id="272" r:id="rId4"/>
    <p:sldId id="288" r:id="rId5"/>
    <p:sldId id="289" r:id="rId6"/>
    <p:sldId id="298" r:id="rId7"/>
    <p:sldId id="296" r:id="rId8"/>
    <p:sldId id="297" r:id="rId9"/>
    <p:sldId id="299" r:id="rId10"/>
    <p:sldId id="286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D790"/>
    <a:srgbClr val="3B4A4B"/>
    <a:srgbClr val="73CBCF"/>
    <a:srgbClr val="86CF3D"/>
    <a:srgbClr val="E42C58"/>
    <a:srgbClr val="E5863F"/>
    <a:srgbClr val="E3B22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240" autoAdjust="0"/>
  </p:normalViewPr>
  <p:slideViewPr>
    <p:cSldViewPr>
      <p:cViewPr varScale="1">
        <p:scale>
          <a:sx n="103" d="100"/>
          <a:sy n="103" d="100"/>
        </p:scale>
        <p:origin x="-17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A8228C4-BCED-444D-9709-E8BB5100070E}" type="datetimeFigureOut">
              <a:rPr lang="zh-CN" altLang="en-US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C667A42-FCAA-44BD-8AA5-CCB3242204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30658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418D999-ABAE-438C-AE70-30F6985476C6}" type="datetimeFigureOut">
              <a:rPr lang="zh-CN" altLang="en-US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D411A57-94DF-480D-A6D9-ECFD4EA5C8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944262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宋体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7D8E6F-809D-4354-9A6F-9F36DE8F99A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CD6E7B-5473-45CA-8281-31DACC46240D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bg>
      <p:bgPr>
        <a:solidFill>
          <a:srgbClr val="73CB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" name="图片 6" descr="bs_05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80113" y="1928813"/>
            <a:ext cx="3163887" cy="473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12" descr="sb_06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3" y="5143500"/>
            <a:ext cx="10128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8" y="428604"/>
            <a:ext cx="4643437" cy="1785937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9"/>
          <p:cNvSpPr/>
          <p:nvPr/>
        </p:nvSpPr>
        <p:spPr>
          <a:xfrm>
            <a:off x="0" y="0"/>
            <a:ext cx="9144000" cy="5929313"/>
          </a:xfrm>
          <a:prstGeom prst="rect">
            <a:avLst/>
          </a:prstGeom>
          <a:solidFill>
            <a:srgbClr val="73CBCF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图片 14" descr="{DF512866-3CB9-4A0D-A54D-82A1C76D83BE}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13488" y="4429125"/>
            <a:ext cx="2830512" cy="21066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3500430" y="714356"/>
            <a:ext cx="4643444" cy="214314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22" name="图片占位符 21"/>
          <p:cNvSpPr>
            <a:spLocks noGrp="1"/>
          </p:cNvSpPr>
          <p:nvPr>
            <p:ph type="pic" sz="quarter" idx="12"/>
          </p:nvPr>
        </p:nvSpPr>
        <p:spPr>
          <a:xfrm>
            <a:off x="857224" y="714356"/>
            <a:ext cx="2500330" cy="2143125"/>
          </a:xfrm>
        </p:spPr>
        <p:txBody>
          <a:bodyPr rtlCol="0">
            <a:normAutofit/>
          </a:bodyPr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23" name="图片占位符 21"/>
          <p:cNvSpPr>
            <a:spLocks noGrp="1"/>
          </p:cNvSpPr>
          <p:nvPr>
            <p:ph type="pic" sz="quarter" idx="13"/>
          </p:nvPr>
        </p:nvSpPr>
        <p:spPr>
          <a:xfrm>
            <a:off x="857224" y="3000372"/>
            <a:ext cx="2500330" cy="2143125"/>
          </a:xfrm>
        </p:spPr>
        <p:txBody>
          <a:bodyPr rtlCol="0">
            <a:normAutofit/>
          </a:bodyPr>
          <a:lstStyle/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24" name="文本占位符 18"/>
          <p:cNvSpPr>
            <a:spLocks noGrp="1"/>
          </p:cNvSpPr>
          <p:nvPr>
            <p:ph type="body" sz="quarter" idx="14"/>
          </p:nvPr>
        </p:nvSpPr>
        <p:spPr>
          <a:xfrm>
            <a:off x="3500430" y="3000372"/>
            <a:ext cx="4643444" cy="214314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返校1-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bg>
      <p:bgPr>
        <a:solidFill>
          <a:srgbClr val="73CB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任意多边形 8"/>
          <p:cNvSpPr/>
          <p:nvPr/>
        </p:nvSpPr>
        <p:spPr>
          <a:xfrm>
            <a:off x="6429375" y="357188"/>
            <a:ext cx="2286000" cy="1643062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任意多边形 9"/>
          <p:cNvSpPr/>
          <p:nvPr/>
        </p:nvSpPr>
        <p:spPr>
          <a:xfrm>
            <a:off x="5357813" y="3857625"/>
            <a:ext cx="1428750" cy="1089025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12" descr="sb_06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72375" y="4929188"/>
            <a:ext cx="1144588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5" descr="未标题-1_13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214563"/>
            <a:ext cx="150018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8" y="428604"/>
            <a:ext cx="4643437" cy="1785937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73CB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任意多边形 7"/>
          <p:cNvSpPr/>
          <p:nvPr/>
        </p:nvSpPr>
        <p:spPr>
          <a:xfrm>
            <a:off x="6429375" y="357188"/>
            <a:ext cx="2286000" cy="1643062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任意多边形 8"/>
          <p:cNvSpPr/>
          <p:nvPr/>
        </p:nvSpPr>
        <p:spPr>
          <a:xfrm>
            <a:off x="4572000" y="3500438"/>
            <a:ext cx="1677988" cy="1279525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4113 w 43733"/>
              <a:gd name="connsiteY0" fmla="*/ 14830 h 44465"/>
              <a:gd name="connsiteX1" fmla="*/ 5836 w 43733"/>
              <a:gd name="connsiteY1" fmla="*/ 7367 h 44465"/>
              <a:gd name="connsiteX2" fmla="*/ 14218 w 43733"/>
              <a:gd name="connsiteY2" fmla="*/ 5662 h 44465"/>
              <a:gd name="connsiteX3" fmla="*/ 22669 w 43733"/>
              <a:gd name="connsiteY3" fmla="*/ 3892 h 44465"/>
              <a:gd name="connsiteX4" fmla="*/ 25962 w 43733"/>
              <a:gd name="connsiteY4" fmla="*/ 660 h 44465"/>
              <a:gd name="connsiteX5" fmla="*/ 30046 w 43733"/>
              <a:gd name="connsiteY5" fmla="*/ 2941 h 44465"/>
              <a:gd name="connsiteX6" fmla="*/ 35676 w 43733"/>
              <a:gd name="connsiteY6" fmla="*/ 1150 h 44465"/>
              <a:gd name="connsiteX7" fmla="*/ 38531 w 43733"/>
              <a:gd name="connsiteY7" fmla="*/ 6036 h 44465"/>
              <a:gd name="connsiteX8" fmla="*/ 42195 w 43733"/>
              <a:gd name="connsiteY8" fmla="*/ 10778 h 44465"/>
              <a:gd name="connsiteX9" fmla="*/ 42031 w 43733"/>
              <a:gd name="connsiteY9" fmla="*/ 15920 h 44465"/>
              <a:gd name="connsiteX10" fmla="*/ 43229 w 43733"/>
              <a:gd name="connsiteY10" fmla="*/ 23782 h 44465"/>
              <a:gd name="connsiteX11" fmla="*/ 37617 w 43733"/>
              <a:gd name="connsiteY11" fmla="*/ 30664 h 44465"/>
              <a:gd name="connsiteX12" fmla="*/ 35608 w 43733"/>
              <a:gd name="connsiteY12" fmla="*/ 36561 h 44465"/>
              <a:gd name="connsiteX13" fmla="*/ 28768 w 43733"/>
              <a:gd name="connsiteY13" fmla="*/ 37275 h 44465"/>
              <a:gd name="connsiteX14" fmla="*/ 23880 w 43733"/>
              <a:gd name="connsiteY14" fmla="*/ 43566 h 44465"/>
              <a:gd name="connsiteX15" fmla="*/ 16693 w 43733"/>
              <a:gd name="connsiteY15" fmla="*/ 39726 h 44465"/>
              <a:gd name="connsiteX16" fmla="*/ 6017 w 43733"/>
              <a:gd name="connsiteY16" fmla="*/ 35932 h 44465"/>
              <a:gd name="connsiteX17" fmla="*/ 1323 w 43733"/>
              <a:gd name="connsiteY17" fmla="*/ 31710 h 44465"/>
              <a:gd name="connsiteX18" fmla="*/ 2326 w 43733"/>
              <a:gd name="connsiteY18" fmla="*/ 26011 h 44465"/>
              <a:gd name="connsiteX19" fmla="*/ 208 w 43733"/>
              <a:gd name="connsiteY19" fmla="*/ 20164 h 44465"/>
              <a:gd name="connsiteX20" fmla="*/ 4076 w 43733"/>
              <a:gd name="connsiteY20" fmla="*/ 14967 h 44465"/>
              <a:gd name="connsiteX21" fmla="*/ 4113 w 43733"/>
              <a:gd name="connsiteY21" fmla="*/ 14830 h 44465"/>
              <a:gd name="connsiteX0" fmla="*/ 4906 w 43733"/>
              <a:gd name="connsiteY0" fmla="*/ 26637 h 44465"/>
              <a:gd name="connsiteX1" fmla="*/ 2373 w 43733"/>
              <a:gd name="connsiteY1" fmla="*/ 25840 h 44465"/>
              <a:gd name="connsiteX2" fmla="*/ 7141 w 43733"/>
              <a:gd name="connsiteY2" fmla="*/ 35359 h 44465"/>
              <a:gd name="connsiteX3" fmla="*/ 6033 w 43733"/>
              <a:gd name="connsiteY3" fmla="*/ 35740 h 44465"/>
              <a:gd name="connsiteX4" fmla="*/ 16691 w 43733"/>
              <a:gd name="connsiteY4" fmla="*/ 39550 h 44465"/>
              <a:gd name="connsiteX5" fmla="*/ 16023 w 43733"/>
              <a:gd name="connsiteY5" fmla="*/ 37810 h 44465"/>
              <a:gd name="connsiteX6" fmla="*/ 29040 w 43733"/>
              <a:gd name="connsiteY6" fmla="*/ 35211 h 44465"/>
              <a:gd name="connsiteX7" fmla="*/ 28773 w 43733"/>
              <a:gd name="connsiteY7" fmla="*/ 37120 h 44465"/>
              <a:gd name="connsiteX8" fmla="*/ 34342 w 43733"/>
              <a:gd name="connsiteY8" fmla="*/ 23414 h 44465"/>
              <a:gd name="connsiteX9" fmla="*/ 37593 w 43733"/>
              <a:gd name="connsiteY9" fmla="*/ 30550 h 44465"/>
              <a:gd name="connsiteX10" fmla="*/ 42011 w 43733"/>
              <a:gd name="connsiteY10" fmla="*/ 15814 h 44465"/>
              <a:gd name="connsiteX11" fmla="*/ 40563 w 43733"/>
              <a:gd name="connsiteY11" fmla="*/ 18490 h 44465"/>
              <a:gd name="connsiteX12" fmla="*/ 38537 w 43733"/>
              <a:gd name="connsiteY12" fmla="*/ 5886 h 44465"/>
              <a:gd name="connsiteX13" fmla="*/ 38613 w 43733"/>
              <a:gd name="connsiteY13" fmla="*/ 7150 h 44465"/>
              <a:gd name="connsiteX14" fmla="*/ 29291 w 43733"/>
              <a:gd name="connsiteY14" fmla="*/ 4412 h 44465"/>
              <a:gd name="connsiteX15" fmla="*/ 30033 w 43733"/>
              <a:gd name="connsiteY15" fmla="*/ 2800 h 44465"/>
              <a:gd name="connsiteX16" fmla="*/ 22354 w 43733"/>
              <a:gd name="connsiteY16" fmla="*/ 5180 h 44465"/>
              <a:gd name="connsiteX17" fmla="*/ 22713 w 43733"/>
              <a:gd name="connsiteY17" fmla="*/ 3790 h 44465"/>
              <a:gd name="connsiteX18" fmla="*/ 14213 w 43733"/>
              <a:gd name="connsiteY18" fmla="*/ 5652 h 44465"/>
              <a:gd name="connsiteX19" fmla="*/ 15513 w 43733"/>
              <a:gd name="connsiteY19" fmla="*/ 7000 h 44465"/>
              <a:gd name="connsiteX20" fmla="*/ 4340 w 43733"/>
              <a:gd name="connsiteY20" fmla="*/ 16249 h 44465"/>
              <a:gd name="connsiteX21" fmla="*/ 4113 w 43733"/>
              <a:gd name="connsiteY21" fmla="*/ 14830 h 44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733" h="44465">
                <a:moveTo>
                  <a:pt x="4113" y="14830"/>
                </a:moveTo>
                <a:cubicBezTo>
                  <a:pt x="3842" y="12117"/>
                  <a:pt x="4474" y="9381"/>
                  <a:pt x="5836" y="7367"/>
                </a:cubicBezTo>
                <a:cubicBezTo>
                  <a:pt x="7988" y="4186"/>
                  <a:pt x="11477" y="3477"/>
                  <a:pt x="14218" y="5662"/>
                </a:cubicBezTo>
                <a:cubicBezTo>
                  <a:pt x="15891" y="1369"/>
                  <a:pt x="20127" y="482"/>
                  <a:pt x="22669" y="3892"/>
                </a:cubicBezTo>
                <a:cubicBezTo>
                  <a:pt x="23310" y="2143"/>
                  <a:pt x="24541" y="934"/>
                  <a:pt x="25962" y="660"/>
                </a:cubicBezTo>
                <a:cubicBezTo>
                  <a:pt x="27526" y="358"/>
                  <a:pt x="29088" y="1230"/>
                  <a:pt x="30046" y="2941"/>
                </a:cubicBezTo>
                <a:cubicBezTo>
                  <a:pt x="31428" y="727"/>
                  <a:pt x="33714" y="0"/>
                  <a:pt x="35676" y="1150"/>
                </a:cubicBezTo>
                <a:cubicBezTo>
                  <a:pt x="37171" y="2026"/>
                  <a:pt x="38243" y="3860"/>
                  <a:pt x="38531" y="6036"/>
                </a:cubicBezTo>
                <a:cubicBezTo>
                  <a:pt x="40259" y="6678"/>
                  <a:pt x="41635" y="8458"/>
                  <a:pt x="42195" y="10778"/>
                </a:cubicBezTo>
                <a:cubicBezTo>
                  <a:pt x="42602" y="12462"/>
                  <a:pt x="42544" y="14291"/>
                  <a:pt x="42031" y="15920"/>
                </a:cubicBezTo>
                <a:cubicBezTo>
                  <a:pt x="43292" y="18154"/>
                  <a:pt x="43733" y="21050"/>
                  <a:pt x="43229" y="23782"/>
                </a:cubicBezTo>
                <a:cubicBezTo>
                  <a:pt x="42559" y="27414"/>
                  <a:pt x="40341" y="30134"/>
                  <a:pt x="37617" y="30664"/>
                </a:cubicBezTo>
                <a:cubicBezTo>
                  <a:pt x="37604" y="32931"/>
                  <a:pt x="36871" y="35081"/>
                  <a:pt x="35608" y="36561"/>
                </a:cubicBezTo>
                <a:cubicBezTo>
                  <a:pt x="33689" y="38810"/>
                  <a:pt x="30917" y="39099"/>
                  <a:pt x="28768" y="37275"/>
                </a:cubicBezTo>
                <a:cubicBezTo>
                  <a:pt x="28073" y="40408"/>
                  <a:pt x="26212" y="42803"/>
                  <a:pt x="23880" y="43566"/>
                </a:cubicBezTo>
                <a:cubicBezTo>
                  <a:pt x="21132" y="44465"/>
                  <a:pt x="18264" y="42933"/>
                  <a:pt x="16693" y="39726"/>
                </a:cubicBezTo>
                <a:cubicBezTo>
                  <a:pt x="12985" y="42770"/>
                  <a:pt x="8169" y="41059"/>
                  <a:pt x="6017" y="35932"/>
                </a:cubicBezTo>
                <a:cubicBezTo>
                  <a:pt x="3903" y="36269"/>
                  <a:pt x="1918" y="34484"/>
                  <a:pt x="1323" y="31710"/>
                </a:cubicBezTo>
                <a:cubicBezTo>
                  <a:pt x="892" y="29703"/>
                  <a:pt x="1273" y="27537"/>
                  <a:pt x="2326" y="26011"/>
                </a:cubicBezTo>
                <a:cubicBezTo>
                  <a:pt x="832" y="24814"/>
                  <a:pt x="0" y="22517"/>
                  <a:pt x="208" y="20164"/>
                </a:cubicBezTo>
                <a:cubicBezTo>
                  <a:pt x="452" y="17409"/>
                  <a:pt x="2058" y="15251"/>
                  <a:pt x="4076" y="14967"/>
                </a:cubicBezTo>
                <a:cubicBezTo>
                  <a:pt x="4088" y="14921"/>
                  <a:pt x="4101" y="14876"/>
                  <a:pt x="4113" y="14830"/>
                </a:cubicBezTo>
                <a:close/>
              </a:path>
              <a:path w="43733" h="44465" fill="none" extrusionOk="0">
                <a:moveTo>
                  <a:pt x="4906" y="26637"/>
                </a:moveTo>
                <a:cubicBezTo>
                  <a:pt x="4022" y="26731"/>
                  <a:pt x="3138" y="26453"/>
                  <a:pt x="2373" y="25840"/>
                </a:cubicBezTo>
                <a:moveTo>
                  <a:pt x="7141" y="35359"/>
                </a:moveTo>
                <a:cubicBezTo>
                  <a:pt x="6786" y="35552"/>
                  <a:pt x="6413" y="35680"/>
                  <a:pt x="6033" y="35740"/>
                </a:cubicBezTo>
                <a:moveTo>
                  <a:pt x="16691" y="39550"/>
                </a:moveTo>
                <a:cubicBezTo>
                  <a:pt x="16424" y="39004"/>
                  <a:pt x="16200" y="38421"/>
                  <a:pt x="16023" y="37810"/>
                </a:cubicBezTo>
                <a:moveTo>
                  <a:pt x="29040" y="35211"/>
                </a:moveTo>
                <a:cubicBezTo>
                  <a:pt x="29001" y="35858"/>
                  <a:pt x="28911" y="36498"/>
                  <a:pt x="28773" y="37120"/>
                </a:cubicBezTo>
                <a:moveTo>
                  <a:pt x="34342" y="23414"/>
                </a:moveTo>
                <a:cubicBezTo>
                  <a:pt x="36346" y="24742"/>
                  <a:pt x="37611" y="27518"/>
                  <a:pt x="37593" y="30550"/>
                </a:cubicBezTo>
                <a:moveTo>
                  <a:pt x="42011" y="15814"/>
                </a:moveTo>
                <a:cubicBezTo>
                  <a:pt x="41686" y="16846"/>
                  <a:pt x="41191" y="17762"/>
                  <a:pt x="40563" y="18490"/>
                </a:cubicBezTo>
                <a:moveTo>
                  <a:pt x="38537" y="5886"/>
                </a:moveTo>
                <a:cubicBezTo>
                  <a:pt x="38592" y="6303"/>
                  <a:pt x="38618" y="6726"/>
                  <a:pt x="38613" y="7150"/>
                </a:cubicBezTo>
                <a:moveTo>
                  <a:pt x="29291" y="4412"/>
                </a:moveTo>
                <a:cubicBezTo>
                  <a:pt x="29480" y="3829"/>
                  <a:pt x="29729" y="3286"/>
                  <a:pt x="30033" y="2800"/>
                </a:cubicBezTo>
                <a:moveTo>
                  <a:pt x="22354" y="5180"/>
                </a:moveTo>
                <a:cubicBezTo>
                  <a:pt x="22431" y="4698"/>
                  <a:pt x="22552" y="4231"/>
                  <a:pt x="22713" y="3790"/>
                </a:cubicBezTo>
                <a:moveTo>
                  <a:pt x="14213" y="5652"/>
                </a:moveTo>
                <a:cubicBezTo>
                  <a:pt x="14685" y="6028"/>
                  <a:pt x="15121" y="6481"/>
                  <a:pt x="15513" y="7000"/>
                </a:cubicBezTo>
                <a:moveTo>
                  <a:pt x="4340" y="16249"/>
                </a:moveTo>
                <a:cubicBezTo>
                  <a:pt x="4237" y="15785"/>
                  <a:pt x="4161" y="15311"/>
                  <a:pt x="4113" y="1483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9" descr="未标题-1_13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14563"/>
            <a:ext cx="1500188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bs_05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80113" y="1928813"/>
            <a:ext cx="3163887" cy="473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12" descr="sb_06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3" y="5143500"/>
            <a:ext cx="10128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8" y="428604"/>
            <a:ext cx="4643437" cy="1785937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rgbClr val="F0D7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4" name="图片 7" descr="返校2_03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50" y="4214813"/>
            <a:ext cx="314325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12" descr="sb_06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6563" y="5286375"/>
            <a:ext cx="10128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组合 13"/>
          <p:cNvGrpSpPr>
            <a:grpSpLocks/>
          </p:cNvGrpSpPr>
          <p:nvPr/>
        </p:nvGrpSpPr>
        <p:grpSpPr bwMode="auto">
          <a:xfrm>
            <a:off x="6572250" y="3159125"/>
            <a:ext cx="3000375" cy="1779588"/>
            <a:chOff x="6572264" y="3159625"/>
            <a:chExt cx="3000396" cy="1779455"/>
          </a:xfrm>
        </p:grpSpPr>
        <p:sp>
          <p:nvSpPr>
            <p:cNvPr id="7" name="矩形 9"/>
            <p:cNvSpPr/>
            <p:nvPr/>
          </p:nvSpPr>
          <p:spPr>
            <a:xfrm>
              <a:off x="6929455" y="3159625"/>
              <a:ext cx="2286016" cy="76988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B</a:t>
              </a:r>
              <a:r>
                <a:rPr lang="en-US" altLang="zh-CN" sz="440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A</a:t>
              </a:r>
              <a:r>
                <a:rPr lang="en-US" altLang="zh-CN" sz="4400">
                  <a:solidFill>
                    <a:srgbClr val="92D05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C</a:t>
              </a:r>
              <a:r>
                <a:rPr lang="en-US" altLang="zh-CN" sz="4400">
                  <a:solidFill>
                    <a:srgbClr val="7030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K</a:t>
              </a:r>
              <a:endParaRPr lang="zh-CN" altLang="en-US" sz="4400">
                <a:solidFill>
                  <a:srgbClr val="7030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Rounded MT Bold" pitchFamily="34" charset="0"/>
                <a:ea typeface="+mn-ea"/>
                <a:cs typeface="+mn-cs"/>
              </a:endParaRPr>
            </a:p>
          </p:txBody>
        </p:sp>
        <p:sp>
          <p:nvSpPr>
            <p:cNvPr id="8" name="矩形 10"/>
            <p:cNvSpPr/>
            <p:nvPr/>
          </p:nvSpPr>
          <p:spPr>
            <a:xfrm>
              <a:off x="7358083" y="3659651"/>
              <a:ext cx="1285884" cy="76987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>
                  <a:solidFill>
                    <a:srgbClr val="7030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T</a:t>
              </a:r>
              <a:r>
                <a:rPr lang="en-US" altLang="zh-CN" sz="4400">
                  <a:solidFill>
                    <a:srgbClr val="FF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O</a:t>
              </a:r>
              <a:endParaRPr lang="zh-CN" altLang="en-US" sz="440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Rounded MT Bold" pitchFamily="34" charset="0"/>
                <a:ea typeface="+mn-ea"/>
                <a:cs typeface="+mn-cs"/>
              </a:endParaRPr>
            </a:p>
          </p:txBody>
        </p:sp>
        <p:sp>
          <p:nvSpPr>
            <p:cNvPr id="9" name="矩形 11"/>
            <p:cNvSpPr/>
            <p:nvPr/>
          </p:nvSpPr>
          <p:spPr>
            <a:xfrm>
              <a:off x="6572264" y="4169200"/>
              <a:ext cx="3000396" cy="76988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400">
                  <a:solidFill>
                    <a:schemeClr val="accent5">
                      <a:lumMod val="7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S</a:t>
              </a:r>
              <a:r>
                <a:rPr lang="en-US" altLang="zh-CN" sz="4400">
                  <a:solidFill>
                    <a:srgbClr val="E42C58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C</a:t>
              </a:r>
              <a:r>
                <a:rPr lang="en-US" altLang="zh-CN" sz="4400">
                  <a:solidFill>
                    <a:srgbClr val="92D05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H</a:t>
              </a:r>
              <a:r>
                <a:rPr lang="en-US" altLang="zh-CN" sz="4400">
                  <a:solidFill>
                    <a:srgbClr val="C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O</a:t>
              </a:r>
              <a:r>
                <a:rPr lang="en-US" altLang="zh-CN" sz="4400">
                  <a:solidFill>
                    <a:srgbClr val="92D05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O</a:t>
              </a:r>
              <a:r>
                <a:rPr lang="en-US" altLang="zh-CN" sz="4400">
                  <a:solidFill>
                    <a:schemeClr val="accent5">
                      <a:lumMod val="7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 Rounded MT Bold" pitchFamily="34" charset="0"/>
                  <a:ea typeface="+mn-ea"/>
                  <a:cs typeface="+mn-cs"/>
                </a:rPr>
                <a:t>L</a:t>
              </a:r>
              <a:endParaRPr lang="zh-CN" altLang="en-US" sz="4400"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Rounded MT Bold" pitchFamily="34" charset="0"/>
                <a:ea typeface="+mn-ea"/>
                <a:cs typeface="+mn-cs"/>
              </a:endParaRPr>
            </a:p>
          </p:txBody>
        </p:sp>
      </p:grpSp>
      <p:sp>
        <p:nvSpPr>
          <p:cNvPr id="15" name="文本占位符 14"/>
          <p:cNvSpPr>
            <a:spLocks noGrp="1"/>
          </p:cNvSpPr>
          <p:nvPr>
            <p:ph type="body" sz="quarter" idx="10"/>
          </p:nvPr>
        </p:nvSpPr>
        <p:spPr>
          <a:xfrm>
            <a:off x="1071538" y="428604"/>
            <a:ext cx="4643437" cy="1785937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" name="图片 6" descr="sb_0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00" y="4357688"/>
            <a:ext cx="15684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9" descr="bs_0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214438"/>
            <a:ext cx="1169988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10" descr="bs_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4613" y="4878388"/>
            <a:ext cx="949325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7" descr="sb_06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15188" y="5286375"/>
            <a:ext cx="1012825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返校2_03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8875" y="1071563"/>
            <a:ext cx="314325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12" descr="返校1_0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7563" y="571500"/>
            <a:ext cx="2011362" cy="13223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med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0" y="0"/>
            <a:ext cx="9144000" cy="5929313"/>
          </a:xfrm>
          <a:prstGeom prst="rect">
            <a:avLst/>
          </a:prstGeom>
          <a:solidFill>
            <a:srgbClr val="73CBCF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矩形 5"/>
          <p:cNvSpPr/>
          <p:nvPr/>
        </p:nvSpPr>
        <p:spPr>
          <a:xfrm>
            <a:off x="0" y="5929313"/>
            <a:ext cx="9144000" cy="928687"/>
          </a:xfrm>
          <a:prstGeom prst="rect">
            <a:avLst/>
          </a:prstGeom>
          <a:solidFill>
            <a:srgbClr val="3B4A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14" descr="{DF512866-3CB9-4A0D-A54D-82A1C76D83BE}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13488" y="4429125"/>
            <a:ext cx="2830512" cy="21066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占位符 16"/>
          <p:cNvSpPr>
            <a:spLocks noGrp="1"/>
          </p:cNvSpPr>
          <p:nvPr>
            <p:ph type="body" sz="quarter" idx="10"/>
          </p:nvPr>
        </p:nvSpPr>
        <p:spPr>
          <a:xfrm>
            <a:off x="4572000" y="500042"/>
            <a:ext cx="3428998" cy="2000264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1"/>
          </p:nvPr>
        </p:nvSpPr>
        <p:spPr>
          <a:xfrm>
            <a:off x="1071538" y="500042"/>
            <a:ext cx="3357560" cy="2000264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785813" y="357188"/>
            <a:ext cx="7429500" cy="1357312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EBAE0-747C-4548-99EF-0EB67A623058}" type="datetimeFigureOut">
              <a:rPr lang="zh-CN" altLang="en-US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E5417-C6E1-487A-BE40-01C90B67DD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med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B37B3937-6614-44C9-AB69-29F2C34C9FBE}" type="datetimeFigureOut">
              <a:rPr lang="zh-CN" altLang="en-US" smtClean="0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zh-CN" alt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F9E88B9C-2B2A-43CD-81EC-1C42BCE0A4E6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69" r:id="rId16"/>
    <p:sldLayoutId id="2147483670" r:id="rId17"/>
    <p:sldLayoutId id="2147483672" r:id="rId18"/>
    <p:sldLayoutId id="2147483674" r:id="rId19"/>
    <p:sldLayoutId id="2147483675" r:id="rId20"/>
    <p:sldLayoutId id="2147483676" r:id="rId21"/>
  </p:sldLayoutIdLst>
  <p:transition spd="med">
    <p:wip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TextBox 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963" y="1639888"/>
            <a:ext cx="6948487" cy="38893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Текст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 smtClean="0">
              <a:ea typeface="宋体"/>
            </a:endParaRPr>
          </a:p>
        </p:txBody>
      </p:sp>
      <p:pic>
        <p:nvPicPr>
          <p:cNvPr id="51202" name="Picture 2" descr="D:\My private\blagodaryu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928813"/>
            <a:ext cx="5597525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TextBox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8963" y="4548188"/>
            <a:ext cx="6218237" cy="61436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000">
    <p:wip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矩形 10"/>
          <p:cNvSpPr>
            <a:spLocks noChangeArrowheads="1"/>
          </p:cNvSpPr>
          <p:nvPr/>
        </p:nvSpPr>
        <p:spPr bwMode="auto">
          <a:xfrm>
            <a:off x="7747000" y="4857750"/>
            <a:ext cx="11112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200" b="1">
                <a:solidFill>
                  <a:schemeClr val="bg1"/>
                </a:solidFill>
                <a:latin typeface="Calibri" pitchFamily="34" charset="0"/>
                <a:cs typeface="宋体"/>
              </a:rPr>
              <a:t>Back to </a:t>
            </a:r>
          </a:p>
          <a:p>
            <a:r>
              <a:rPr lang="en-US" altLang="zh-CN" sz="2200" b="1">
                <a:solidFill>
                  <a:schemeClr val="bg1"/>
                </a:solidFill>
                <a:latin typeface="Calibri" pitchFamily="34" charset="0"/>
                <a:cs typeface="宋体"/>
              </a:rPr>
              <a:t>school</a:t>
            </a:r>
            <a:endParaRPr lang="zh-CN" altLang="en-US" sz="2200" b="1">
              <a:solidFill>
                <a:schemeClr val="bg1"/>
              </a:solidFill>
              <a:latin typeface="Calibri" pitchFamily="34" charset="0"/>
              <a:cs typeface="宋体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sz="quarter" idx="11"/>
          </p:nvPr>
        </p:nvSpPr>
        <p:spPr>
          <a:xfrm>
            <a:off x="214282" y="549275"/>
            <a:ext cx="8715436" cy="4175125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ru-RU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cs typeface="+mn-cs"/>
              </a:rPr>
              <a:t>«</a:t>
            </a:r>
            <a:r>
              <a:rPr lang="ru-RU" b="1" i="1" spc="300" dirty="0" smtClean="0">
                <a:ln w="11430" cmpd="sng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+mn-cs"/>
              </a:rPr>
              <a:t>Воспитание – это наука, которая обучает наших детей  обходиться без нас»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b="1" spc="300" dirty="0" smtClean="0">
                <a:ln w="11430" cmpd="sng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+mn-cs"/>
              </a:rPr>
              <a:t>                                        (</a:t>
            </a:r>
            <a:r>
              <a:rPr lang="ru-RU" b="1" spc="300" dirty="0" err="1" smtClean="0">
                <a:ln w="11430" cmpd="sng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+mn-cs"/>
              </a:rPr>
              <a:t>Легуве</a:t>
            </a:r>
            <a:r>
              <a:rPr lang="ru-RU" b="1" spc="300" dirty="0" smtClean="0">
                <a:ln w="11430" cmpd="sng">
                  <a:solidFill>
                    <a:schemeClr val="accent5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cs typeface="+mn-cs"/>
              </a:rPr>
              <a:t>)</a:t>
            </a:r>
          </a:p>
          <a:p>
            <a:pPr algn="just">
              <a:buFont typeface="Wingdings" pitchFamily="2" charset="2"/>
              <a:buNone/>
              <a:defRPr/>
            </a:pPr>
            <a:endParaRPr lang="ru-RU" dirty="0" smtClean="0">
              <a:solidFill>
                <a:schemeClr val="accent5">
                  <a:lumMod val="75000"/>
                </a:schemeClr>
              </a:solidFill>
              <a:cs typeface="+mn-cs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b="1" dirty="0" smtClean="0">
                <a:ln w="3155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«</a:t>
            </a:r>
            <a:r>
              <a:rPr lang="ru-RU" b="1" i="1" dirty="0" smtClean="0">
                <a:ln w="3155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Сила мягкого спокойного слова так велика, что с нею не может сравниться  никакое  наказание</a:t>
            </a:r>
            <a:r>
              <a:rPr lang="ru-RU" b="1" dirty="0" smtClean="0">
                <a:ln w="3155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»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b="1" dirty="0" smtClean="0">
                <a:ln w="31550" cmpd="sng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                                      (Лесгафт)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73025"/>
            <a:ext cx="8242300" cy="1431925"/>
          </a:xfrm>
        </p:spPr>
      </p:pic>
      <p:pic>
        <p:nvPicPr>
          <p:cNvPr id="7" name="Содержимое 2"/>
          <p:cNvPicPr>
            <a:picLocks noGrp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420813"/>
            <a:ext cx="8521700" cy="4699000"/>
          </a:xfr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043608" y="332656"/>
            <a:ext cx="7532910" cy="4968552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</a:t>
            </a:r>
            <a:r>
              <a:rPr lang="ru-RU" b="1" dirty="0" smtClean="0">
                <a:solidFill>
                  <a:srgbClr val="FF0000"/>
                </a:solidFill>
              </a:rPr>
              <a:t>ыработать </a:t>
            </a:r>
            <a:r>
              <a:rPr lang="ru-RU" b="1" dirty="0">
                <a:solidFill>
                  <a:srgbClr val="FF0000"/>
                </a:solidFill>
              </a:rPr>
              <a:t>у ребёнка привычку быстро переключаться с одного дела на другое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b="1" dirty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FF0000"/>
                </a:solidFill>
              </a:rPr>
              <a:t>ежим </a:t>
            </a:r>
            <a:r>
              <a:rPr lang="ru-RU" b="1" dirty="0">
                <a:solidFill>
                  <a:srgbClr val="FF0000"/>
                </a:solidFill>
              </a:rPr>
              <a:t>дня.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Организовать в каждой семье рабочий уголок ребёнка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С</a:t>
            </a:r>
            <a:r>
              <a:rPr lang="ru-RU" b="1" dirty="0" smtClean="0">
                <a:solidFill>
                  <a:srgbClr val="FF0000"/>
                </a:solidFill>
              </a:rPr>
              <a:t>оставить памятку «Садимся </a:t>
            </a:r>
            <a:r>
              <a:rPr lang="ru-RU" b="1" dirty="0">
                <a:solidFill>
                  <a:srgbClr val="FF0000"/>
                </a:solidFill>
              </a:rPr>
              <a:t>за уроки».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521653396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6372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Садись за уроки всегда в одно и то же время.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Проветри комнату  до начала занятий.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Выключи радио, телевизор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Сотри со стола пыль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Свет с левой </a:t>
            </a:r>
            <a:r>
              <a:rPr lang="ru-RU" sz="2400" dirty="0" smtClean="0"/>
              <a:t>стороны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Уточни </a:t>
            </a:r>
            <a:r>
              <a:rPr lang="ru-RU" sz="2400" dirty="0"/>
              <a:t>расписание уроков на завтра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Приготовь письменные принадлежности для занятий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Убери со стола все лишнее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Сядь на стуле удобно и открой учебник.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Сначала устные предметы – правила, а потом письменные.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dirty="0"/>
              <a:t>Трудные, потом легкие.</a:t>
            </a:r>
          </a:p>
          <a:p>
            <a:pPr marL="514350" lvl="0" indent="-514350">
              <a:buFont typeface="+mj-lt"/>
              <a:buAutoNum type="arabicPeriod"/>
            </a:pP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/>
          </p:nvPr>
        </p:nvSpPr>
        <p:spPr>
          <a:xfrm>
            <a:off x="6732240" y="428605"/>
            <a:ext cx="864096" cy="4806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2302759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755576" y="428604"/>
            <a:ext cx="5760640" cy="4512564"/>
          </a:xfrm>
        </p:spPr>
        <p:txBody>
          <a:bodyPr>
            <a:normAutofit fontScale="25000" lnSpcReduction="20000"/>
          </a:bodyPr>
          <a:lstStyle/>
          <a:p>
            <a:r>
              <a:rPr lang="ru-RU" sz="12800" b="1" dirty="0">
                <a:solidFill>
                  <a:srgbClr val="FF0000"/>
                </a:solidFill>
              </a:rPr>
              <a:t>Важно самим родителям спокойно относиться к отметкам и не требовать от ребенка только пятерок или четверок – если мама очень сильно переживает из-за отметок, то и у ребенка появляется тревожность и страх не оправдать ожидания мамы</a:t>
            </a:r>
            <a:br>
              <a:rPr lang="ru-RU" sz="12800" b="1" dirty="0">
                <a:solidFill>
                  <a:srgbClr val="FF0000"/>
                </a:solidFill>
              </a:rPr>
            </a:br>
            <a:r>
              <a:rPr lang="ru-RU" sz="12800" b="1" dirty="0">
                <a:solidFill>
                  <a:srgbClr val="FF0000"/>
                </a:solidFill>
              </a:rPr>
              <a:t/>
            </a:r>
            <a:br>
              <a:rPr lang="ru-RU" sz="12800" b="1" dirty="0">
                <a:solidFill>
                  <a:srgbClr val="FF0000"/>
                </a:solidFill>
              </a:rPr>
            </a:br>
            <a:endParaRPr lang="ru-RU" sz="128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4911620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539552" y="428604"/>
            <a:ext cx="6264696" cy="516063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Если ребенок плохо учится, значит он</a:t>
            </a:r>
            <a:r>
              <a:rPr lang="ru-RU" b="1" dirty="0" smtClean="0"/>
              <a:t>:</a:t>
            </a:r>
          </a:p>
          <a:p>
            <a:r>
              <a:rPr lang="ru-RU" dirty="0"/>
              <a:t>Потерял веру в свои силы и отстал в учебе.</a:t>
            </a:r>
          </a:p>
          <a:p>
            <a:r>
              <a:rPr lang="ru-RU" dirty="0"/>
              <a:t>Боится быть спрошенным.</a:t>
            </a:r>
          </a:p>
          <a:p>
            <a:r>
              <a:rPr lang="ru-RU" dirty="0"/>
              <a:t>Ему стыдно перед товарищами, перед учителем, перед самим собой.</a:t>
            </a:r>
          </a:p>
          <a:p>
            <a:r>
              <a:rPr lang="ru-RU" dirty="0"/>
              <a:t>Взрослые предъявляют свои требования.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2507958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251520" y="188640"/>
            <a:ext cx="7704856" cy="2025901"/>
          </a:xfrm>
        </p:spPr>
        <p:txBody>
          <a:bodyPr>
            <a:normAutofit fontScale="55000" lnSpcReduction="20000"/>
          </a:bodyPr>
          <a:lstStyle/>
          <a:p>
            <a:r>
              <a:rPr lang="ru-RU" sz="2800" dirty="0"/>
              <a:t>Установить точный диагноз. (ухудшение самочувствия, проблемы в семье и т.д.).</a:t>
            </a:r>
          </a:p>
          <a:p>
            <a:r>
              <a:rPr lang="ru-RU" sz="2800" dirty="0"/>
              <a:t>Начинайте с самого малого.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   </a:t>
            </a:r>
            <a:r>
              <a:rPr lang="ru-RU" sz="2800" dirty="0"/>
              <a:t>(вселите чувство уверенности в своих силах; пробудите начальный интерес).</a:t>
            </a:r>
          </a:p>
          <a:p>
            <a:r>
              <a:rPr lang="ru-RU" sz="2800" dirty="0"/>
              <a:t>Избегайте нервозности и неоправданных конфликтов.</a:t>
            </a:r>
          </a:p>
          <a:p>
            <a:r>
              <a:rPr lang="ru-RU" sz="2800" dirty="0"/>
              <a:t>Следите за собой, за своей интонацией в процессе занятий с ребенком.</a:t>
            </a:r>
          </a:p>
          <a:p>
            <a:r>
              <a:rPr lang="ru-RU" sz="2800" dirty="0"/>
              <a:t>Обязательно отметьте первый успех ребенка.</a:t>
            </a:r>
          </a:p>
          <a:p>
            <a:r>
              <a:rPr lang="ru-RU" sz="2800" dirty="0"/>
              <a:t>Старайтесь развивать у ребенка чувство собственного достоинства.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940027639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323528" y="428604"/>
            <a:ext cx="6912768" cy="32164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rgbClr val="7030A0"/>
                </a:solidFill>
              </a:rPr>
              <a:t>РАДУЙТЕСЬ ТОМУ, ЧТО У ВАС ЕСТЬ ТАКОЕ СЧАСТЬЕ – С КЕМ-ТО ДЕЛАТЬ УРОКИ, КОМУ-ТО ПОМОГАТЬ, ВЗРОСЛЕТЬ!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03586180"/>
      </p:ext>
    </p:extLst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392</TotalTime>
  <Words>301</Words>
  <Application>Microsoft Office PowerPoint</Application>
  <PresentationFormat>Экран (4:3)</PresentationFormat>
  <Paragraphs>38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CAB_35</cp:lastModifiedBy>
  <cp:revision>42</cp:revision>
  <dcterms:created xsi:type="dcterms:W3CDTF">2010-11-27T20:07:30Z</dcterms:created>
  <dcterms:modified xsi:type="dcterms:W3CDTF">2017-12-16T05:22:38Z</dcterms:modified>
</cp:coreProperties>
</file>