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4/5/2015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Презентация тематического дня</a:t>
            </a:r>
            <a:br>
              <a:rPr lang="ru-RU" sz="4000" dirty="0" smtClean="0"/>
            </a:br>
            <a:r>
              <a:rPr lang="ru-RU" sz="4000" dirty="0" smtClean="0"/>
              <a:t>«Волшебница вода»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2 младшая группа</a:t>
            </a:r>
            <a:endParaRPr lang="ru-RU" sz="3600" dirty="0"/>
          </a:p>
        </p:txBody>
      </p:sp>
      <p:pic>
        <p:nvPicPr>
          <p:cNvPr id="4" name="Рисунок 3" descr="wpapers_ru_Капель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981200"/>
            <a:ext cx="6781800" cy="4572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« Вода</a:t>
            </a:r>
            <a:r>
              <a:rPr lang="ru-RU" dirty="0" smtClean="0">
                <a:solidFill>
                  <a:srgbClr val="0070C0"/>
                </a:solidFill>
              </a:rPr>
              <a:t>, у тебя нет ни вкуса, ни цвета, ни запаха, тебя невозможно описать, тобой наслаждаются, не ведая, что ты такое. Нельзя сказать, что ты необходима для жизни: ты - сама жизнь. Ты наполняешь нас радостью, которую не объяснить нашими </a:t>
            </a:r>
            <a:r>
              <a:rPr lang="ru-RU" dirty="0" smtClean="0">
                <a:solidFill>
                  <a:srgbClr val="0070C0"/>
                </a:solidFill>
              </a:rPr>
              <a:t>чувствами… Ты – самое большое богатство!»</a:t>
            </a:r>
          </a:p>
          <a:p>
            <a:pPr algn="r">
              <a:buNone/>
            </a:pPr>
            <a:r>
              <a:rPr lang="ru-RU" dirty="0" err="1" smtClean="0">
                <a:solidFill>
                  <a:srgbClr val="0070C0"/>
                </a:solidFill>
              </a:rPr>
              <a:t>Антуан</a:t>
            </a:r>
            <a:r>
              <a:rPr lang="ru-RU" dirty="0" smtClean="0">
                <a:solidFill>
                  <a:srgbClr val="0070C0"/>
                </a:solidFill>
              </a:rPr>
              <a:t>  де </a:t>
            </a:r>
            <a:r>
              <a:rPr lang="ru-RU" dirty="0" err="1" smtClean="0">
                <a:solidFill>
                  <a:srgbClr val="0070C0"/>
                </a:solidFill>
              </a:rPr>
              <a:t>Сент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Экзюпери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народе говорят: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Чистая вода – для хвори беда.</a:t>
            </a:r>
          </a:p>
          <a:p>
            <a:r>
              <a:rPr lang="ru-RU" dirty="0" smtClean="0"/>
              <a:t>Без воды нет жизни.</a:t>
            </a:r>
          </a:p>
          <a:p>
            <a:r>
              <a:rPr lang="ru-RU" dirty="0" smtClean="0"/>
              <a:t>Вода – начало всех начал.</a:t>
            </a:r>
          </a:p>
          <a:p>
            <a:r>
              <a:rPr lang="ru-RU" dirty="0" smtClean="0"/>
              <a:t>Вода – всему голова.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668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5200" dirty="0" smtClean="0">
                <a:solidFill>
                  <a:srgbClr val="002060"/>
                </a:solidFill>
              </a:rPr>
              <a:t>Цель:  </a:t>
            </a:r>
            <a:r>
              <a:rPr lang="ru-RU" dirty="0" smtClean="0"/>
              <a:t>формировать представление о том, что вода является жизненно важным явлением для жизни человека, животных и растений, а также единственной средой обитания некоторых животных, рыб.</a:t>
            </a:r>
          </a:p>
          <a:p>
            <a:pPr>
              <a:buNone/>
            </a:pPr>
            <a:r>
              <a:rPr lang="ru-RU" sz="5200" dirty="0" smtClean="0">
                <a:solidFill>
                  <a:srgbClr val="002060"/>
                </a:solidFill>
              </a:rPr>
              <a:t>Задачи: </a:t>
            </a:r>
          </a:p>
          <a:p>
            <a:pPr>
              <a:buNone/>
            </a:pPr>
            <a:r>
              <a:rPr lang="ru-RU" dirty="0" smtClean="0"/>
              <a:t>1. расширять представление детей о значимости воды для жизни человека, животных и растений.</a:t>
            </a:r>
          </a:p>
          <a:p>
            <a:pPr>
              <a:buNone/>
            </a:pPr>
            <a:r>
              <a:rPr lang="ru-RU" dirty="0" smtClean="0"/>
              <a:t>2. Формировать представление о свойствах воды</a:t>
            </a:r>
            <a:r>
              <a:rPr lang="ru-RU" dirty="0" smtClean="0"/>
              <a:t> опытным путем и через наблюдение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 Закрепить у детей представление о разных состояниях воды, о круговороте воды в природе.</a:t>
            </a:r>
          </a:p>
          <a:p>
            <a:pPr>
              <a:buNone/>
            </a:pPr>
            <a:r>
              <a:rPr lang="ru-RU" dirty="0" smtClean="0"/>
              <a:t>4. Развивать любознательность, воображение, творческие способности.</a:t>
            </a:r>
          </a:p>
          <a:p>
            <a:pPr>
              <a:buNone/>
            </a:pPr>
            <a:r>
              <a:rPr lang="ru-RU" dirty="0" smtClean="0"/>
              <a:t>5. Воспитывать бережливое отношение к воде.</a:t>
            </a:r>
          </a:p>
          <a:p>
            <a:pPr>
              <a:buNone/>
            </a:pPr>
            <a:r>
              <a:rPr lang="ru-RU" dirty="0" smtClean="0"/>
              <a:t>6. Воспитывать интерес и любовь к художественным произведениям посредством сказок, стихотворений, загадок и т.д.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Углубленные знания о воде, о ее свойствах, ее значении на всего живого на Земле.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Этапы реализации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Организационный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Оформление</a:t>
                      </a:r>
                      <a:r>
                        <a:rPr lang="ru-RU" baseline="0" dirty="0" smtClean="0"/>
                        <a:t> цели, задач.</a:t>
                      </a:r>
                    </a:p>
                    <a:p>
                      <a:r>
                        <a:rPr lang="ru-RU" baseline="0" dirty="0" smtClean="0"/>
                        <a:t>Беседы о значении всего живого на земле.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Технологический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Проведение</a:t>
                      </a:r>
                      <a:r>
                        <a:rPr lang="ru-RU" baseline="0" dirty="0" smtClean="0"/>
                        <a:t> занятия.</a:t>
                      </a:r>
                    </a:p>
                    <a:p>
                      <a:r>
                        <a:rPr lang="ru-RU" baseline="0" dirty="0" smtClean="0"/>
                        <a:t>Проведение опытно – исследовательской деятельности.</a:t>
                      </a:r>
                    </a:p>
                    <a:p>
                      <a:r>
                        <a:rPr lang="ru-RU" baseline="0" dirty="0" smtClean="0"/>
                        <a:t>Чтение художественной литературы.</a:t>
                      </a:r>
                    </a:p>
                    <a:p>
                      <a:r>
                        <a:rPr lang="ru-RU" baseline="0" dirty="0" smtClean="0"/>
                        <a:t>Загадывание загадок.</a:t>
                      </a:r>
                    </a:p>
                    <a:p>
                      <a:r>
                        <a:rPr lang="ru-RU" baseline="0" dirty="0" smtClean="0"/>
                        <a:t>Рассматривание иллюстраций с изображением воды и их обитателей.</a:t>
                      </a:r>
                    </a:p>
                    <a:p>
                      <a:r>
                        <a:rPr lang="ru-RU" dirty="0" smtClean="0"/>
                        <a:t>Уход</a:t>
                      </a:r>
                      <a:r>
                        <a:rPr lang="ru-RU" baseline="0" dirty="0" smtClean="0"/>
                        <a:t> за растениями в уголке природы.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Заключительный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Обобщение и систематизация полученных знаний.</a:t>
                      </a:r>
                    </a:p>
                    <a:p>
                      <a:r>
                        <a:rPr lang="ru-RU" dirty="0" smtClean="0"/>
                        <a:t>Изготовление</a:t>
                      </a:r>
                      <a:r>
                        <a:rPr lang="ru-RU" baseline="0" dirty="0" smtClean="0"/>
                        <a:t> плаката «Берегите воду!»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Взаимодействие с семьей при реализации тематического дня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Предложить </a:t>
            </a:r>
            <a:r>
              <a:rPr lang="ru-RU" dirty="0" smtClean="0"/>
              <a:t>родителям дома вместе с детьми нарисовать рисунки на тему «Голубая капелька».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У детей расширился кругозор, активизировалась познавательная деятельность, логика, мышление, желание работать в команде, любить, беречь и охранять природу.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339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Презентация тематического дня «Волшебница вода» 2 младшая группа</vt:lpstr>
      <vt:lpstr>Слайд 2</vt:lpstr>
      <vt:lpstr>В народе говорят:</vt:lpstr>
      <vt:lpstr>Слайд 4</vt:lpstr>
      <vt:lpstr>Предполагаемый результат</vt:lpstr>
      <vt:lpstr>Этапы реализации</vt:lpstr>
      <vt:lpstr>Взаимодействие с семьей при реализации тематического дня</vt:lpstr>
      <vt:lpstr>Результаты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проекта Волшебница вода 2 младшая группа</dc:title>
  <dc:creator>Ирина</dc:creator>
  <cp:lastModifiedBy>Ирина</cp:lastModifiedBy>
  <cp:revision>10</cp:revision>
  <dcterms:created xsi:type="dcterms:W3CDTF">2015-04-05T10:55:04Z</dcterms:created>
  <dcterms:modified xsi:type="dcterms:W3CDTF">2015-04-05T12:28:00Z</dcterms:modified>
</cp:coreProperties>
</file>